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3" r:id="rId5"/>
    <p:sldMasterId id="2147483654" r:id="rId6"/>
    <p:sldMasterId id="2147483655" r:id="rId7"/>
    <p:sldMasterId id="2147483656" r:id="rId8"/>
    <p:sldMasterId id="2147483657" r:id="rId9"/>
    <p:sldMasterId id="2147483658" r:id="rId10"/>
    <p:sldMasterId id="2147483659" r:id="rId11"/>
  </p:sldMasterIdLst>
  <p:sldIdLst>
    <p:sldId id="256" r:id="rId12"/>
    <p:sldId id="257" r:id="rId13"/>
    <p:sldId id="271" r:id="rId14"/>
    <p:sldId id="258" r:id="rId15"/>
    <p:sldId id="262" r:id="rId16"/>
    <p:sldId id="263" r:id="rId17"/>
    <p:sldId id="264" r:id="rId18"/>
    <p:sldId id="266" r:id="rId19"/>
    <p:sldId id="267" r:id="rId20"/>
    <p:sldId id="268" r:id="rId21"/>
    <p:sldId id="269" r:id="rId22"/>
    <p:sldId id="270" r:id="rId23"/>
  </p:sldIdLst>
  <p:sldSz cx="13004800" cy="9753600"/>
  <p:notesSz cx="6858000" cy="9144000"/>
  <p:defaultTextStyle>
    <a:defPPr>
      <a:defRPr lang="en-US"/>
    </a:defPPr>
    <a:lvl1pPr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1pPr>
    <a:lvl2pPr marL="4572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2pPr>
    <a:lvl3pPr marL="9144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3pPr>
    <a:lvl4pPr marL="13716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4pPr>
    <a:lvl5pPr marL="1828800" algn="ctr" rtl="0" fontAlgn="base">
      <a:spcBef>
        <a:spcPct val="0"/>
      </a:spcBef>
      <a:spcAft>
        <a:spcPct val="0"/>
      </a:spcAft>
      <a:defRPr sz="3600" kern="1200">
        <a:solidFill>
          <a:srgbClr val="595650"/>
        </a:solidFill>
        <a:latin typeface="Hoefler Text" charset="0"/>
        <a:ea typeface="ヒラギノ明朝 ProN W3" charset="0"/>
        <a:cs typeface="ヒラギノ明朝 ProN W3" charset="0"/>
        <a:sym typeface="Hoefler Text" charset="0"/>
      </a:defRPr>
    </a:lvl5pPr>
    <a:lvl6pPr marL="22860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6pPr>
    <a:lvl7pPr marL="27432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7pPr>
    <a:lvl8pPr marL="32004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8pPr>
    <a:lvl9pPr marL="3657600" algn="l" defTabSz="914400" rtl="0" eaLnBrk="1" latinLnBrk="0" hangingPunct="1">
      <a:defRPr sz="3600" kern="1200">
        <a:solidFill>
          <a:srgbClr val="595650"/>
        </a:solidFill>
        <a:latin typeface="Hoefler Text" charset="0"/>
        <a:ea typeface="ヒラギノ明朝 ProN W3" charset="0"/>
        <a:cs typeface="ヒラギノ明朝 ProN W3"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638" y="-108"/>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308600"/>
            <a:ext cx="2559050" cy="246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850" y="5308600"/>
            <a:ext cx="2559050" cy="246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1511300"/>
            <a:ext cx="2857500"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1511300"/>
            <a:ext cx="8420100"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40275" y="1981200"/>
            <a:ext cx="13176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1981200"/>
            <a:ext cx="380047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638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4690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65835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308600"/>
            <a:ext cx="5638800" cy="189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08600"/>
            <a:ext cx="5638800" cy="189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85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8445500"/>
            <a:ext cx="5638800" cy="77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445500"/>
            <a:ext cx="5638800" cy="77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7188200"/>
            <a:ext cx="2857500" cy="203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7188200"/>
            <a:ext cx="8420100" cy="203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8850" y="2768600"/>
            <a:ext cx="25590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54000"/>
            <a:ext cx="28575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54000"/>
            <a:ext cx="84201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257300"/>
            <a:ext cx="5638800" cy="723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57300"/>
            <a:ext cx="5638800" cy="723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05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05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87400" y="1511300"/>
            <a:ext cx="11430000" cy="381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Baskerville" charset="0"/>
              </a:rPr>
              <a:t>Click to edit Master title style</a:t>
            </a:r>
          </a:p>
        </p:txBody>
      </p:sp>
      <p:sp>
        <p:nvSpPr>
          <p:cNvPr id="1027" name="Rectangle 2"/>
          <p:cNvSpPr>
            <a:spLocks noGrp="1" noChangeArrowheads="1"/>
          </p:cNvSpPr>
          <p:nvPr>
            <p:ph type="body" idx="1"/>
          </p:nvPr>
        </p:nvSpPr>
        <p:spPr bwMode="auto">
          <a:xfrm>
            <a:off x="787400" y="5308600"/>
            <a:ext cx="11430000" cy="18923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342900" indent="-342900" algn="ctr" rtl="0" eaLnBrk="0" fontAlgn="base" hangingPunct="0">
        <a:spcBef>
          <a:spcPct val="0"/>
        </a:spcBef>
        <a:spcAft>
          <a:spcPct val="0"/>
        </a:spcAft>
        <a:defRPr sz="5600">
          <a:solidFill>
            <a:srgbClr val="4B4B4B"/>
          </a:solidFill>
          <a:latin typeface="+mn-lt"/>
          <a:ea typeface="+mn-ea"/>
          <a:cs typeface="+mn-cs"/>
          <a:sym typeface="Hoefler Text" charset="0"/>
        </a:defRPr>
      </a:lvl1pPr>
      <a:lvl2pPr marL="742950" indent="-285750" algn="ctr" rtl="0" eaLnBrk="0" fontAlgn="base" hangingPunct="0">
        <a:spcBef>
          <a:spcPct val="0"/>
        </a:spcBef>
        <a:spcAft>
          <a:spcPct val="0"/>
        </a:spcAft>
        <a:defRPr sz="5600">
          <a:solidFill>
            <a:srgbClr val="4B4B4B"/>
          </a:solidFill>
          <a:latin typeface="+mn-lt"/>
          <a:ea typeface="+mn-ea"/>
          <a:cs typeface="+mn-cs"/>
          <a:sym typeface="Hoefler Text" charset="0"/>
        </a:defRPr>
      </a:lvl2pPr>
      <a:lvl3pPr marL="1143000" indent="-228600" algn="ctr" rtl="0" eaLnBrk="0" fontAlgn="base" hangingPunct="0">
        <a:spcBef>
          <a:spcPct val="0"/>
        </a:spcBef>
        <a:spcAft>
          <a:spcPct val="0"/>
        </a:spcAft>
        <a:defRPr sz="5600">
          <a:solidFill>
            <a:srgbClr val="4B4B4B"/>
          </a:solidFill>
          <a:latin typeface="+mn-lt"/>
          <a:ea typeface="+mn-ea"/>
          <a:cs typeface="+mn-cs"/>
          <a:sym typeface="Hoefler Text" charset="0"/>
        </a:defRPr>
      </a:lvl3pPr>
      <a:lvl4pPr marL="1600200" indent="-228600" algn="ctr" rtl="0" eaLnBrk="0" fontAlgn="base" hangingPunct="0">
        <a:spcBef>
          <a:spcPct val="0"/>
        </a:spcBef>
        <a:spcAft>
          <a:spcPct val="0"/>
        </a:spcAft>
        <a:defRPr sz="5600">
          <a:solidFill>
            <a:srgbClr val="4B4B4B"/>
          </a:solidFill>
          <a:latin typeface="+mn-lt"/>
          <a:ea typeface="+mn-ea"/>
          <a:cs typeface="+mn-cs"/>
          <a:sym typeface="Hoefler Text" charset="0"/>
        </a:defRPr>
      </a:lvl4pPr>
      <a:lvl5pPr marL="2057400" indent="-228600" algn="ctr" rtl="0" eaLnBrk="0" fontAlgn="base" hangingPunct="0">
        <a:spcBef>
          <a:spcPct val="0"/>
        </a:spcBef>
        <a:spcAft>
          <a:spcPct val="0"/>
        </a:spcAft>
        <a:defRPr sz="5600">
          <a:solidFill>
            <a:srgbClr val="4B4B4B"/>
          </a:solidFill>
          <a:latin typeface="+mn-lt"/>
          <a:ea typeface="+mn-ea"/>
          <a:cs typeface="+mn-cs"/>
          <a:sym typeface="Hoefler Text" charset="0"/>
        </a:defRPr>
      </a:lvl5pPr>
      <a:lvl6pPr marL="457200" algn="ctr" rtl="0" fontAlgn="base">
        <a:spcBef>
          <a:spcPct val="0"/>
        </a:spcBef>
        <a:spcAft>
          <a:spcPct val="0"/>
        </a:spcAft>
        <a:defRPr sz="5600">
          <a:solidFill>
            <a:srgbClr val="4B4B4B"/>
          </a:solidFill>
          <a:latin typeface="+mn-lt"/>
          <a:ea typeface="+mn-ea"/>
          <a:cs typeface="+mn-cs"/>
          <a:sym typeface="Hoefler Text" charset="0"/>
        </a:defRPr>
      </a:lvl6pPr>
      <a:lvl7pPr marL="914400" algn="ctr" rtl="0" fontAlgn="base">
        <a:spcBef>
          <a:spcPct val="0"/>
        </a:spcBef>
        <a:spcAft>
          <a:spcPct val="0"/>
        </a:spcAft>
        <a:defRPr sz="5600">
          <a:solidFill>
            <a:srgbClr val="4B4B4B"/>
          </a:solidFill>
          <a:latin typeface="+mn-lt"/>
          <a:ea typeface="+mn-ea"/>
          <a:cs typeface="+mn-cs"/>
          <a:sym typeface="Hoefler Text" charset="0"/>
        </a:defRPr>
      </a:lvl7pPr>
      <a:lvl8pPr marL="1371600" algn="ctr" rtl="0" fontAlgn="base">
        <a:spcBef>
          <a:spcPct val="0"/>
        </a:spcBef>
        <a:spcAft>
          <a:spcPct val="0"/>
        </a:spcAft>
        <a:defRPr sz="5600">
          <a:solidFill>
            <a:srgbClr val="4B4B4B"/>
          </a:solidFill>
          <a:latin typeface="+mn-lt"/>
          <a:ea typeface="+mn-ea"/>
          <a:cs typeface="+mn-cs"/>
          <a:sym typeface="Hoefler Text" charset="0"/>
        </a:defRPr>
      </a:lvl8pPr>
      <a:lvl9pPr marL="1828800" algn="ctr" rtl="0" fontAlgn="base">
        <a:spcBef>
          <a:spcPct val="0"/>
        </a:spcBef>
        <a:spcAft>
          <a:spcPct val="0"/>
        </a:spcAft>
        <a:defRPr sz="5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787400" y="1981200"/>
            <a:ext cx="5270500" cy="3340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Baskerville" charset="0"/>
              </a:rPr>
              <a:t>Click to edit Master title style</a:t>
            </a:r>
          </a:p>
        </p:txBody>
      </p:sp>
      <p:sp>
        <p:nvSpPr>
          <p:cNvPr id="11267" name="Rectangle 2"/>
          <p:cNvSpPr>
            <a:spLocks noGrp="1" noChangeArrowheads="1"/>
          </p:cNvSpPr>
          <p:nvPr>
            <p:ph type="body" idx="1"/>
          </p:nvPr>
        </p:nvSpPr>
        <p:spPr bwMode="auto">
          <a:xfrm>
            <a:off x="787400" y="5308600"/>
            <a:ext cx="5270500" cy="24638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342900" indent="-342900" algn="ctr" rtl="0" eaLnBrk="0" fontAlgn="base" hangingPunct="0">
        <a:spcBef>
          <a:spcPts val="1200"/>
        </a:spcBef>
        <a:spcAft>
          <a:spcPct val="0"/>
        </a:spcAft>
        <a:defRPr sz="3600">
          <a:solidFill>
            <a:srgbClr val="4B4B4B"/>
          </a:solidFill>
          <a:latin typeface="+mn-lt"/>
          <a:ea typeface="+mn-ea"/>
          <a:cs typeface="+mn-cs"/>
          <a:sym typeface="Hoefler Text" charset="0"/>
        </a:defRPr>
      </a:lvl1pPr>
      <a:lvl2pPr marL="742950" indent="-285750" algn="ctr" rtl="0" eaLnBrk="0" fontAlgn="base" hangingPunct="0">
        <a:spcBef>
          <a:spcPts val="1200"/>
        </a:spcBef>
        <a:spcAft>
          <a:spcPct val="0"/>
        </a:spcAft>
        <a:defRPr sz="3600">
          <a:solidFill>
            <a:srgbClr val="4B4B4B"/>
          </a:solidFill>
          <a:latin typeface="+mn-lt"/>
          <a:ea typeface="+mn-ea"/>
          <a:cs typeface="+mn-cs"/>
          <a:sym typeface="Hoefler Text" charset="0"/>
        </a:defRPr>
      </a:lvl2pPr>
      <a:lvl3pPr marL="11430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3pPr>
      <a:lvl4pPr marL="16002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4pPr>
      <a:lvl5pPr marL="20574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5pPr>
      <a:lvl6pPr marL="457200" algn="ctr" rtl="0" fontAlgn="base">
        <a:spcBef>
          <a:spcPts val="1200"/>
        </a:spcBef>
        <a:spcAft>
          <a:spcPct val="0"/>
        </a:spcAft>
        <a:defRPr sz="3600">
          <a:solidFill>
            <a:srgbClr val="4B4B4B"/>
          </a:solidFill>
          <a:latin typeface="+mn-lt"/>
          <a:ea typeface="+mn-ea"/>
          <a:cs typeface="+mn-cs"/>
          <a:sym typeface="Hoefler Text" charset="0"/>
        </a:defRPr>
      </a:lvl6pPr>
      <a:lvl7pPr marL="914400" algn="ctr" rtl="0" fontAlgn="base">
        <a:spcBef>
          <a:spcPts val="1200"/>
        </a:spcBef>
        <a:spcAft>
          <a:spcPct val="0"/>
        </a:spcAft>
        <a:defRPr sz="3600">
          <a:solidFill>
            <a:srgbClr val="4B4B4B"/>
          </a:solidFill>
          <a:latin typeface="+mn-lt"/>
          <a:ea typeface="+mn-ea"/>
          <a:cs typeface="+mn-cs"/>
          <a:sym typeface="Hoefler Text" charset="0"/>
        </a:defRPr>
      </a:lvl7pPr>
      <a:lvl8pPr marL="1371600" algn="ctr" rtl="0" fontAlgn="base">
        <a:spcBef>
          <a:spcPts val="1200"/>
        </a:spcBef>
        <a:spcAft>
          <a:spcPct val="0"/>
        </a:spcAft>
        <a:defRPr sz="3600">
          <a:solidFill>
            <a:srgbClr val="4B4B4B"/>
          </a:solidFill>
          <a:latin typeface="+mn-lt"/>
          <a:ea typeface="+mn-ea"/>
          <a:cs typeface="+mn-cs"/>
          <a:sym typeface="Hoefler Text" charset="0"/>
        </a:defRPr>
      </a:lvl8pPr>
      <a:lvl9pPr marL="1828800" algn="ctr" rtl="0" fontAlgn="base">
        <a:spcBef>
          <a:spcPts val="1200"/>
        </a:spcBef>
        <a:spcAft>
          <a:spcPct val="0"/>
        </a:spcAft>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1016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60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905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349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8067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63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721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78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2051" name="Rectangle 2"/>
          <p:cNvSpPr>
            <a:spLocks noGrp="1" noChangeArrowheads="1"/>
          </p:cNvSpPr>
          <p:nvPr>
            <p:ph type="body" idx="1"/>
          </p:nvPr>
        </p:nvSpPr>
        <p:spPr bwMode="auto">
          <a:xfrm>
            <a:off x="787400" y="2768600"/>
            <a:ext cx="114300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3075" name="Rectangle 2"/>
          <p:cNvSpPr>
            <a:spLocks noGrp="1" noChangeArrowheads="1"/>
          </p:cNvSpPr>
          <p:nvPr>
            <p:ph type="body" idx="1"/>
          </p:nvPr>
        </p:nvSpPr>
        <p:spPr bwMode="auto">
          <a:xfrm>
            <a:off x="6946900" y="2768600"/>
            <a:ext cx="52705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787400" y="3657600"/>
            <a:ext cx="114300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1016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60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905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349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8067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63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721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78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6147" name="Rectangle 2"/>
          <p:cNvSpPr>
            <a:spLocks noGrp="1" noChangeArrowheads="1"/>
          </p:cNvSpPr>
          <p:nvPr>
            <p:ph type="body" idx="1"/>
          </p:nvPr>
        </p:nvSpPr>
        <p:spPr bwMode="auto">
          <a:xfrm>
            <a:off x="787400" y="2768600"/>
            <a:ext cx="52705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787400" y="7188200"/>
            <a:ext cx="11430000" cy="127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Baskerville" charset="0"/>
              </a:rPr>
              <a:t>Click to edit Master title style</a:t>
            </a:r>
          </a:p>
        </p:txBody>
      </p:sp>
      <p:sp>
        <p:nvSpPr>
          <p:cNvPr id="7171" name="Rectangle 2"/>
          <p:cNvSpPr>
            <a:spLocks noGrp="1" noChangeArrowheads="1"/>
          </p:cNvSpPr>
          <p:nvPr>
            <p:ph type="body" idx="1"/>
          </p:nvPr>
        </p:nvSpPr>
        <p:spPr bwMode="auto">
          <a:xfrm>
            <a:off x="787400" y="8445500"/>
            <a:ext cx="11430000" cy="774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1F5B5A"/>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342900" indent="-342900" algn="ctr" rtl="0" eaLnBrk="0" fontAlgn="base" hangingPunct="0">
        <a:spcBef>
          <a:spcPts val="1200"/>
        </a:spcBef>
        <a:spcAft>
          <a:spcPct val="0"/>
        </a:spcAft>
        <a:defRPr sz="3600">
          <a:solidFill>
            <a:srgbClr val="4B4B4B"/>
          </a:solidFill>
          <a:latin typeface="+mn-lt"/>
          <a:ea typeface="+mn-ea"/>
          <a:cs typeface="+mn-cs"/>
          <a:sym typeface="Hoefler Text" charset="0"/>
        </a:defRPr>
      </a:lvl1pPr>
      <a:lvl2pPr marL="742950" indent="-285750" algn="ctr" rtl="0" eaLnBrk="0" fontAlgn="base" hangingPunct="0">
        <a:spcBef>
          <a:spcPts val="1200"/>
        </a:spcBef>
        <a:spcAft>
          <a:spcPct val="0"/>
        </a:spcAft>
        <a:defRPr sz="3600">
          <a:solidFill>
            <a:srgbClr val="4B4B4B"/>
          </a:solidFill>
          <a:latin typeface="+mn-lt"/>
          <a:ea typeface="+mn-ea"/>
          <a:cs typeface="+mn-cs"/>
          <a:sym typeface="Hoefler Text" charset="0"/>
        </a:defRPr>
      </a:lvl2pPr>
      <a:lvl3pPr marL="11430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3pPr>
      <a:lvl4pPr marL="16002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4pPr>
      <a:lvl5pPr marL="2057400" indent="-228600" algn="ctr" rtl="0" eaLnBrk="0" fontAlgn="base" hangingPunct="0">
        <a:spcBef>
          <a:spcPts val="1200"/>
        </a:spcBef>
        <a:spcAft>
          <a:spcPct val="0"/>
        </a:spcAft>
        <a:defRPr sz="3600">
          <a:solidFill>
            <a:srgbClr val="4B4B4B"/>
          </a:solidFill>
          <a:latin typeface="+mn-lt"/>
          <a:ea typeface="+mn-ea"/>
          <a:cs typeface="+mn-cs"/>
          <a:sym typeface="Hoefler Text" charset="0"/>
        </a:defRPr>
      </a:lvl5pPr>
      <a:lvl6pPr marL="457200" algn="ctr" rtl="0" fontAlgn="base">
        <a:spcBef>
          <a:spcPts val="1200"/>
        </a:spcBef>
        <a:spcAft>
          <a:spcPct val="0"/>
        </a:spcAft>
        <a:defRPr sz="3600">
          <a:solidFill>
            <a:srgbClr val="4B4B4B"/>
          </a:solidFill>
          <a:latin typeface="+mn-lt"/>
          <a:ea typeface="+mn-ea"/>
          <a:cs typeface="+mn-cs"/>
          <a:sym typeface="Hoefler Text" charset="0"/>
        </a:defRPr>
      </a:lvl6pPr>
      <a:lvl7pPr marL="914400" algn="ctr" rtl="0" fontAlgn="base">
        <a:spcBef>
          <a:spcPts val="1200"/>
        </a:spcBef>
        <a:spcAft>
          <a:spcPct val="0"/>
        </a:spcAft>
        <a:defRPr sz="3600">
          <a:solidFill>
            <a:srgbClr val="4B4B4B"/>
          </a:solidFill>
          <a:latin typeface="+mn-lt"/>
          <a:ea typeface="+mn-ea"/>
          <a:cs typeface="+mn-cs"/>
          <a:sym typeface="Hoefler Text" charset="0"/>
        </a:defRPr>
      </a:lvl7pPr>
      <a:lvl8pPr marL="1371600" algn="ctr" rtl="0" fontAlgn="base">
        <a:spcBef>
          <a:spcPts val="1200"/>
        </a:spcBef>
        <a:spcAft>
          <a:spcPct val="0"/>
        </a:spcAft>
        <a:defRPr sz="3600">
          <a:solidFill>
            <a:srgbClr val="4B4B4B"/>
          </a:solidFill>
          <a:latin typeface="+mn-lt"/>
          <a:ea typeface="+mn-ea"/>
          <a:cs typeface="+mn-cs"/>
          <a:sym typeface="Hoefler Text" charset="0"/>
        </a:defRPr>
      </a:lvl8pPr>
      <a:lvl9pPr marL="1828800" algn="ctr" rtl="0" fontAlgn="base">
        <a:spcBef>
          <a:spcPts val="1200"/>
        </a:spcBef>
        <a:spcAft>
          <a:spcPct val="0"/>
        </a:spcAft>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
        <p:nvSpPr>
          <p:cNvPr id="8195" name="Rectangle 2"/>
          <p:cNvSpPr>
            <a:spLocks noGrp="1" noChangeArrowheads="1"/>
          </p:cNvSpPr>
          <p:nvPr>
            <p:ph type="body" idx="1"/>
          </p:nvPr>
        </p:nvSpPr>
        <p:spPr bwMode="auto">
          <a:xfrm>
            <a:off x="787400" y="2768600"/>
            <a:ext cx="5270500" cy="5715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787400" y="1257300"/>
            <a:ext cx="11430000" cy="7239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1pPr>
      <a:lvl2pPr marL="9652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2pPr>
      <a:lvl3pPr marL="14097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3pPr>
      <a:lvl4pPr marL="18542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4pPr>
      <a:lvl5pPr marL="2298700" indent="-571500" algn="l" rtl="0" eaLnBrk="0" fontAlgn="base" hangingPunct="0">
        <a:spcBef>
          <a:spcPts val="4200"/>
        </a:spcBef>
        <a:spcAft>
          <a:spcPct val="0"/>
        </a:spcAft>
        <a:buSzPct val="124000"/>
        <a:buChar char="•"/>
        <a:defRPr sz="3600">
          <a:solidFill>
            <a:srgbClr val="4B4B4B"/>
          </a:solidFill>
          <a:latin typeface="+mn-lt"/>
          <a:ea typeface="+mn-ea"/>
          <a:cs typeface="+mn-cs"/>
          <a:sym typeface="Hoefler Text" charset="0"/>
        </a:defRPr>
      </a:lvl5pPr>
      <a:lvl6pPr marL="27559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6pPr>
      <a:lvl7pPr marL="32131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7pPr>
      <a:lvl8pPr marL="36703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8pPr>
      <a:lvl9pPr marL="4127500" indent="-571500" algn="l" rtl="0" fontAlgn="base">
        <a:spcBef>
          <a:spcPts val="42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787400" y="254000"/>
            <a:ext cx="114300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Baskerville" charset="0"/>
              </a:rPr>
              <a:t>Click to edit Master title style</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mj-lt"/>
          <a:ea typeface="+mj-ea"/>
          <a:cs typeface="+mj-cs"/>
          <a:sym typeface="Baskerville" charset="0"/>
        </a:defRPr>
      </a:lvl1pPr>
      <a:lvl2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2pPr>
      <a:lvl3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3pPr>
      <a:lvl4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4pPr>
      <a:lvl5pPr algn="ctr" rtl="0" eaLnBrk="0" fontAlgn="base" hangingPunct="0">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5pPr>
      <a:lvl6pPr marL="4572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6pPr>
      <a:lvl7pPr marL="9144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7pPr>
      <a:lvl8pPr marL="13716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8pPr>
      <a:lvl9pPr marL="1828800" algn="ctr" rtl="0" fontAlgn="base">
        <a:spcBef>
          <a:spcPct val="0"/>
        </a:spcBef>
        <a:spcAft>
          <a:spcPct val="0"/>
        </a:spcAft>
        <a:defRPr sz="7800">
          <a:solidFill>
            <a:srgbClr val="626053"/>
          </a:solidFill>
          <a:effectLst>
            <a:outerShdw blurRad="38100" dist="38100" dir="2700000" algn="tl">
              <a:srgbClr val="000000"/>
            </a:outerShdw>
          </a:effectLst>
          <a:latin typeface="Baskerville" charset="0"/>
          <a:ea typeface="ヒラギノ明朝 ProN W3" charset="0"/>
          <a:cs typeface="ヒラギノ明朝 ProN W3" charset="0"/>
          <a:sym typeface="Baskerville" charset="0"/>
        </a:defRPr>
      </a:lvl9pPr>
    </p:titleStyle>
    <p:bodyStyle>
      <a:lvl1pPr marL="571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1pPr>
      <a:lvl2pPr marL="1016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2pPr>
      <a:lvl3pPr marL="1460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3pPr>
      <a:lvl4pPr marL="19050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4pPr>
      <a:lvl5pPr marL="2349500" indent="-571500" algn="l" rtl="0" eaLnBrk="0" fontAlgn="base" hangingPunct="0">
        <a:spcBef>
          <a:spcPts val="2800"/>
        </a:spcBef>
        <a:spcAft>
          <a:spcPct val="0"/>
        </a:spcAft>
        <a:buSzPct val="124000"/>
        <a:buChar char="•"/>
        <a:defRPr sz="3600">
          <a:solidFill>
            <a:srgbClr val="4B4B4B"/>
          </a:solidFill>
          <a:latin typeface="+mn-lt"/>
          <a:ea typeface="+mn-ea"/>
          <a:cs typeface="+mn-cs"/>
          <a:sym typeface="Hoefler Text" charset="0"/>
        </a:defRPr>
      </a:lvl5pPr>
      <a:lvl6pPr marL="28067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6pPr>
      <a:lvl7pPr marL="32639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7pPr>
      <a:lvl8pPr marL="37211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8pPr>
      <a:lvl9pPr marL="4178300" indent="-571500" algn="l" rtl="0" fontAlgn="base">
        <a:spcBef>
          <a:spcPts val="2800"/>
        </a:spcBef>
        <a:spcAft>
          <a:spcPct val="0"/>
        </a:spcAft>
        <a:buSzPct val="124000"/>
        <a:buChar char="•"/>
        <a:defRPr sz="3600">
          <a:solidFill>
            <a:srgbClr val="4B4B4B"/>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teacher.scholastic.com/products/texttalk/pdfs/Brochure.pdf"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pPr eaLnBrk="1" hangingPunct="1">
              <a:defRPr/>
            </a:pPr>
            <a:r>
              <a:rPr lang="en-US" dirty="0" smtClean="0"/>
              <a:t>Text Talk</a:t>
            </a:r>
            <a:br>
              <a:rPr lang="en-US" dirty="0" smtClean="0"/>
            </a:br>
            <a:r>
              <a:rPr lang="en-US" sz="3600" dirty="0" smtClean="0"/>
              <a:t>Isabel Beck and Margaret </a:t>
            </a:r>
            <a:r>
              <a:rPr lang="en-US" sz="3600" dirty="0" err="1" smtClean="0"/>
              <a:t>McKeown</a:t>
            </a:r>
            <a:endParaRPr lang="en-US" sz="3600" dirty="0" smtClean="0"/>
          </a:p>
        </p:txBody>
      </p:sp>
      <p:sp>
        <p:nvSpPr>
          <p:cNvPr id="12291" name="Rectangle 2"/>
          <p:cNvSpPr>
            <a:spLocks noGrp="1" noChangeArrowheads="1"/>
          </p:cNvSpPr>
          <p:nvPr>
            <p:ph type="body" idx="1"/>
          </p:nvPr>
        </p:nvSpPr>
        <p:spPr>
          <a:xfrm>
            <a:off x="787400" y="5308600"/>
            <a:ext cx="11430000" cy="2921000"/>
          </a:xfrm>
        </p:spPr>
        <p:txBody>
          <a:bodyPr/>
          <a:lstStyle/>
          <a:p>
            <a:pPr marL="0" indent="0" eaLnBrk="1" hangingPunct="1"/>
            <a:endParaRPr lang="en-US" dirty="0" smtClean="0"/>
          </a:p>
          <a:p>
            <a:pPr marL="0" indent="0" eaLnBrk="1" hangingPunct="1"/>
            <a:r>
              <a:rPr lang="en-US" sz="7200" dirty="0" smtClean="0">
                <a:solidFill>
                  <a:schemeClr val="accent6">
                    <a:lumMod val="60000"/>
                    <a:lumOff val="40000"/>
                  </a:schemeClr>
                </a:solidFill>
              </a:rPr>
              <a:t>Reading at the River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pPr eaLnBrk="1" hangingPunct="1">
              <a:defRPr/>
            </a:pPr>
            <a:r>
              <a:rPr lang="en-US" smtClean="0"/>
              <a:t>Vocabulary</a:t>
            </a:r>
          </a:p>
        </p:txBody>
      </p:sp>
      <p:sp>
        <p:nvSpPr>
          <p:cNvPr id="23555" name="Rectangle 2"/>
          <p:cNvSpPr>
            <a:spLocks noGrp="1" noChangeArrowheads="1"/>
          </p:cNvSpPr>
          <p:nvPr>
            <p:ph type="body" idx="1"/>
          </p:nvPr>
        </p:nvSpPr>
        <p:spPr/>
        <p:txBody>
          <a:bodyPr/>
          <a:lstStyle/>
          <a:p>
            <a:pPr eaLnBrk="1" hangingPunct="1">
              <a:buFontTx/>
              <a:buBlip>
                <a:blip r:embed="rId2"/>
              </a:buBlip>
            </a:pPr>
            <a:r>
              <a:rPr lang="en-US" sz="2400" smtClean="0"/>
              <a:t>Trade books are great sources of vocabulary.</a:t>
            </a:r>
          </a:p>
          <a:p>
            <a:pPr eaLnBrk="1" hangingPunct="1">
              <a:buFontTx/>
              <a:buBlip>
                <a:blip r:embed="rId2"/>
              </a:buBlip>
            </a:pPr>
            <a:r>
              <a:rPr lang="en-US" sz="2400" smtClean="0"/>
              <a:t>A word is a good candidate if it seems unfamiliar to children but is a concept they could identify and use in normal conversation.</a:t>
            </a:r>
          </a:p>
          <a:p>
            <a:pPr eaLnBrk="1" hangingPunct="1">
              <a:buFontTx/>
              <a:buBlip>
                <a:blip r:embed="rId2"/>
              </a:buBlip>
            </a:pPr>
            <a:r>
              <a:rPr lang="en-US" sz="2400" smtClean="0"/>
              <a:t>Instructional activities begin by how the word is used in the story. Children are then involved with using and responding to the use of the word.</a:t>
            </a:r>
          </a:p>
        </p:txBody>
      </p:sp>
      <p:sp>
        <p:nvSpPr>
          <p:cNvPr id="23556" name="AutoShape 3"/>
          <p:cNvSpPr>
            <a:spLocks/>
          </p:cNvSpPr>
          <p:nvPr/>
        </p:nvSpPr>
        <p:spPr bwMode="auto">
          <a:xfrm>
            <a:off x="266700" y="1282700"/>
            <a:ext cx="3073400" cy="2794000"/>
          </a:xfrm>
          <a:prstGeom prst="wedgeEllipseCallout">
            <a:avLst>
              <a:gd name="adj1" fmla="val 7139"/>
              <a:gd name="adj2" fmla="val 68134"/>
            </a:avLst>
          </a:prstGeom>
          <a:solidFill>
            <a:srgbClr val="A3D979"/>
          </a:solidFill>
          <a:ln w="25400">
            <a:noFill/>
            <a:miter lim="800000"/>
            <a:headEnd/>
            <a:tailEnd/>
          </a:ln>
        </p:spPr>
        <p:txBody>
          <a:bodyPr lIns="0" tIns="0" rIns="0" bIns="0"/>
          <a:lstStyle/>
          <a:p>
            <a:endParaRPr lang="en-US"/>
          </a:p>
        </p:txBody>
      </p:sp>
      <p:sp>
        <p:nvSpPr>
          <p:cNvPr id="23557" name="Rectangle 4"/>
          <p:cNvSpPr>
            <a:spLocks/>
          </p:cNvSpPr>
          <p:nvPr/>
        </p:nvSpPr>
        <p:spPr bwMode="auto">
          <a:xfrm>
            <a:off x="687388" y="1651000"/>
            <a:ext cx="2235200" cy="2552700"/>
          </a:xfrm>
          <a:prstGeom prst="rect">
            <a:avLst/>
          </a:prstGeom>
          <a:noFill/>
          <a:ln w="12700">
            <a:noFill/>
            <a:miter lim="800000"/>
            <a:headEnd/>
            <a:tailEnd/>
          </a:ln>
        </p:spPr>
        <p:txBody>
          <a:bodyPr lIns="0" tIns="0" rIns="0" bIns="0" anchor="ctr"/>
          <a:lstStyle/>
          <a:p>
            <a:r>
              <a:rPr lang="en-US" sz="1800" b="1" i="1">
                <a:solidFill>
                  <a:schemeClr val="tx1"/>
                </a:solidFill>
                <a:ea typeface="Hoefler Text" charset="0"/>
                <a:cs typeface="Hoefler Text" charset="0"/>
              </a:rPr>
              <a:t>except</a:t>
            </a:r>
            <a:r>
              <a:rPr lang="en-US" sz="1800">
                <a:solidFill>
                  <a:schemeClr val="tx1"/>
                </a:solidFill>
                <a:ea typeface="Hoefler Text" charset="0"/>
                <a:cs typeface="Hoefler Text" charset="0"/>
              </a:rPr>
              <a:t>: </a:t>
            </a:r>
          </a:p>
          <a:p>
            <a:r>
              <a:rPr lang="en-US" sz="1300">
                <a:solidFill>
                  <a:schemeClr val="tx1"/>
                </a:solidFill>
                <a:ea typeface="Hoefler Text" charset="0"/>
                <a:cs typeface="Hoefler Text" charset="0"/>
              </a:rPr>
              <a:t>In the beginning of the story, </a:t>
            </a:r>
          </a:p>
          <a:p>
            <a:r>
              <a:rPr lang="en-US" sz="1300">
                <a:solidFill>
                  <a:schemeClr val="tx1"/>
                </a:solidFill>
                <a:ea typeface="Hoefler Text" charset="0"/>
                <a:cs typeface="Hoefler Text" charset="0"/>
              </a:rPr>
              <a:t>Harry liked everything except getting a bath.  </a:t>
            </a:r>
          </a:p>
          <a:p>
            <a:r>
              <a:rPr lang="en-US" sz="1300">
                <a:solidFill>
                  <a:schemeClr val="tx1"/>
                </a:solidFill>
                <a:ea typeface="Hoefler Text" charset="0"/>
                <a:cs typeface="Hoefler Text" charset="0"/>
              </a:rPr>
              <a:t>Except means “with the exclusion of; other than; but: everyone except me”. </a:t>
            </a:r>
          </a:p>
          <a:p>
            <a:r>
              <a:rPr lang="en-US" sz="1300">
                <a:solidFill>
                  <a:schemeClr val="tx1"/>
                </a:solidFill>
                <a:ea typeface="Hoefler Text" charset="0"/>
                <a:cs typeface="Hoefler Text" charset="0"/>
              </a:rPr>
              <a:t>Say the word.. except.</a:t>
            </a:r>
          </a:p>
          <a:p>
            <a:r>
              <a:rPr lang="en-US" sz="1300">
                <a:solidFill>
                  <a:schemeClr val="tx1"/>
                </a:solidFill>
                <a:ea typeface="Hoefler Text" charset="0"/>
                <a:cs typeface="Hoefler Text" charset="0"/>
              </a:rPr>
              <a:t> </a:t>
            </a:r>
            <a:endParaRPr lang="en-US">
              <a:solidFill>
                <a:schemeClr val="tx1"/>
              </a:solidFill>
              <a:ea typeface="Hoefler Text" charset="0"/>
              <a:cs typeface="Hoefler Text" charset="0"/>
            </a:endParaRPr>
          </a:p>
        </p:txBody>
      </p:sp>
      <p:pic>
        <p:nvPicPr>
          <p:cNvPr id="23558" name="Picture 5"/>
          <p:cNvPicPr>
            <a:picLocks noChangeAspect="1" noChangeArrowheads="1"/>
          </p:cNvPicPr>
          <p:nvPr/>
        </p:nvPicPr>
        <p:blipFill>
          <a:blip r:embed="rId3"/>
          <a:srcRect/>
          <a:stretch>
            <a:fillRect/>
          </a:stretch>
        </p:blipFill>
        <p:spPr bwMode="auto">
          <a:xfrm>
            <a:off x="357188" y="4232275"/>
            <a:ext cx="3576637" cy="4627563"/>
          </a:xfrm>
          <a:prstGeom prst="rect">
            <a:avLst/>
          </a:prstGeom>
          <a:noFill/>
          <a:ln w="12700">
            <a:noFill/>
            <a:miter lim="800000"/>
            <a:headEnd/>
            <a:tailEnd/>
          </a:ln>
        </p:spPr>
      </p:pic>
      <p:sp>
        <p:nvSpPr>
          <p:cNvPr id="24582" name="AutoShape 6"/>
          <p:cNvSpPr>
            <a:spLocks/>
          </p:cNvSpPr>
          <p:nvPr/>
        </p:nvSpPr>
        <p:spPr bwMode="auto">
          <a:xfrm>
            <a:off x="3136900" y="2679700"/>
            <a:ext cx="3517900" cy="4292600"/>
          </a:xfrm>
          <a:prstGeom prst="wedgeEllipseCallout">
            <a:avLst>
              <a:gd name="adj1" fmla="val -63514"/>
              <a:gd name="adj2" fmla="val 15824"/>
            </a:avLst>
          </a:prstGeom>
          <a:solidFill>
            <a:srgbClr val="A3D979"/>
          </a:solidFill>
          <a:ln>
            <a:noFill/>
          </a:ln>
          <a:extLst>
            <a:ext uri="{91240B29-F687-4F45-9708-019B960494DF}">
              <a14:hiddenLine xmlns:a14="http://schemas.microsoft.com/office/drawing/2010/main" xmlns="" w="25400" cap="flat">
                <a:solidFill>
                  <a:srgbClr val="000000"/>
                </a:solidFill>
                <a:miter lim="800000"/>
                <a:headEnd type="none" w="med" len="med"/>
                <a:tailEnd type="none" w="med" len="med"/>
              </a14:hiddenLine>
            </a:ext>
          </a:extLst>
        </p:spPr>
        <p:txBody>
          <a:bodyPr lIns="0" tIns="0" rIns="0" bIns="0" anchor="ctr"/>
          <a:lstStyle/>
          <a:p>
            <a:pPr marL="261937" indent="-171450" algn="l">
              <a:spcBef>
                <a:spcPts val="500"/>
              </a:spcBef>
              <a:buClr>
                <a:srgbClr val="000000"/>
              </a:buClr>
              <a:buSzPct val="100000"/>
              <a:buFont typeface="Arial" pitchFamily="34" charset="0"/>
              <a:buChar char="•"/>
              <a:tabLst>
                <a:tab pos="228600" algn="l"/>
                <a:tab pos="914400" algn="l"/>
                <a:tab pos="914400" algn="l"/>
                <a:tab pos="914400" algn="l"/>
              </a:tabLst>
              <a:defRPr/>
            </a:pPr>
            <a:r>
              <a:rPr lang="en-US" sz="1200" dirty="0">
                <a:solidFill>
                  <a:schemeClr val="tx1"/>
                </a:solidFill>
                <a:latin typeface="Lucida Grande" charset="0"/>
                <a:ea typeface="Lucida Grande" charset="0"/>
                <a:cs typeface="Lucida Grande" charset="0"/>
                <a:sym typeface="Lucida Grande" charset="0"/>
              </a:rPr>
              <a:t>Like in the book, Harry liked everything except taking a bath.  I am going to read you the beginnings of some sentences and you are going to make up the last part of the sentence that fits with the word,</a:t>
            </a:r>
            <a:r>
              <a:rPr lang="en-US" sz="1200" i="1" dirty="0">
                <a:solidFill>
                  <a:schemeClr val="tx1"/>
                </a:solidFill>
                <a:latin typeface="Lucida Grande" charset="0"/>
                <a:ea typeface="Lucida Grande" charset="0"/>
                <a:cs typeface="Lucida Grande" charset="0"/>
                <a:sym typeface="Lucida Grande" charset="0"/>
              </a:rPr>
              <a:t> except</a:t>
            </a:r>
            <a:r>
              <a:rPr lang="en-US" sz="1200" dirty="0">
                <a:solidFill>
                  <a:schemeClr val="tx1"/>
                </a:solidFill>
                <a:latin typeface="Lucida Grande" charset="0"/>
                <a:ea typeface="Lucida Grande" charset="0"/>
                <a:cs typeface="Lucida Grande" charset="0"/>
                <a:sym typeface="Lucida Grande" charset="0"/>
              </a:rPr>
              <a:t>.</a:t>
            </a:r>
          </a:p>
          <a:p>
            <a:pPr marL="261937" indent="-171450" algn="l">
              <a:spcBef>
                <a:spcPts val="500"/>
              </a:spcBef>
              <a:buClr>
                <a:srgbClr val="000000"/>
              </a:buClr>
              <a:buSzPct val="100000"/>
              <a:buFont typeface="Arial" pitchFamily="34" charset="0"/>
              <a:buChar char="•"/>
              <a:tabLst>
                <a:tab pos="228600" algn="l"/>
                <a:tab pos="914400" algn="l"/>
                <a:tab pos="914400" algn="l"/>
                <a:tab pos="914400" algn="l"/>
              </a:tabLst>
              <a:defRPr/>
            </a:pPr>
            <a:r>
              <a:rPr lang="en-US" sz="1200" dirty="0">
                <a:solidFill>
                  <a:schemeClr val="tx1"/>
                </a:solidFill>
                <a:latin typeface="Lucida Grande" charset="0"/>
                <a:ea typeface="Lucida Grande" charset="0"/>
                <a:cs typeface="Lucida Grande" charset="0"/>
                <a:sym typeface="Lucida Grande" charset="0"/>
              </a:rPr>
              <a:t>I wanted to eat something, except…</a:t>
            </a:r>
          </a:p>
          <a:p>
            <a:pPr marL="261937" indent="-171450" algn="l">
              <a:spcBef>
                <a:spcPts val="500"/>
              </a:spcBef>
              <a:buClr>
                <a:srgbClr val="000000"/>
              </a:buClr>
              <a:buSzPct val="100000"/>
              <a:buFont typeface="Arial" pitchFamily="34" charset="0"/>
              <a:buChar char="•"/>
              <a:tabLst>
                <a:tab pos="228600" algn="l"/>
                <a:tab pos="914400" algn="l"/>
                <a:tab pos="914400" algn="l"/>
                <a:tab pos="914400" algn="l"/>
              </a:tabLst>
              <a:defRPr/>
            </a:pPr>
            <a:r>
              <a:rPr lang="en-US" sz="1200" dirty="0">
                <a:solidFill>
                  <a:schemeClr val="tx1"/>
                </a:solidFill>
                <a:latin typeface="Lucida Grande" charset="0"/>
                <a:ea typeface="Lucida Grande" charset="0"/>
                <a:cs typeface="Lucida Grande" charset="0"/>
                <a:sym typeface="Lucida Grande" charset="0"/>
              </a:rPr>
              <a:t>I would buy me a new bike, except that…</a:t>
            </a:r>
          </a:p>
          <a:p>
            <a:pPr marL="261937" indent="-171450" algn="l">
              <a:spcBef>
                <a:spcPts val="500"/>
              </a:spcBef>
              <a:buClr>
                <a:srgbClr val="000000"/>
              </a:buClr>
              <a:buSzPct val="100000"/>
              <a:buFont typeface="Arial" pitchFamily="34" charset="0"/>
              <a:buChar char="•"/>
              <a:tabLst>
                <a:tab pos="228600" algn="l"/>
                <a:tab pos="914400" algn="l"/>
                <a:tab pos="914400" algn="l"/>
                <a:tab pos="914400" algn="l"/>
              </a:tabLst>
              <a:defRPr/>
            </a:pPr>
            <a:r>
              <a:rPr lang="en-US" sz="1200" dirty="0">
                <a:solidFill>
                  <a:schemeClr val="tx1"/>
                </a:solidFill>
                <a:latin typeface="Lucida Grande" charset="0"/>
                <a:ea typeface="Lucida Grande" charset="0"/>
                <a:cs typeface="Lucida Grande" charset="0"/>
                <a:sym typeface="Lucida Grande" charset="0"/>
              </a:rPr>
              <a:t>I like it when my friend comes over, except…</a:t>
            </a:r>
          </a:p>
          <a:p>
            <a:pPr marL="261937" indent="-171450" algn="l">
              <a:spcBef>
                <a:spcPts val="500"/>
              </a:spcBef>
              <a:buFont typeface="Arial" pitchFamily="34" charset="0"/>
              <a:buChar char="•"/>
              <a:tabLst>
                <a:tab pos="228600" algn="l"/>
                <a:tab pos="914400" algn="l"/>
                <a:tab pos="914400" algn="l"/>
                <a:tab pos="914400" algn="l"/>
              </a:tabLst>
              <a:defRPr/>
            </a:pPr>
            <a:r>
              <a:rPr lang="en-US" sz="1200" dirty="0">
                <a:solidFill>
                  <a:schemeClr val="tx1"/>
                </a:solidFill>
                <a:latin typeface="Lucida Grande" charset="0"/>
                <a:ea typeface="Lucida Grande" charset="0"/>
                <a:cs typeface="Lucida Grande" charset="0"/>
                <a:sym typeface="Lucida Grande" charset="0"/>
              </a:rPr>
              <a:t>What’s our word?  except</a:t>
            </a:r>
          </a:p>
          <a:p>
            <a:pPr marL="661987" indent="-571500">
              <a:spcBef>
                <a:spcPts val="500"/>
              </a:spcBef>
              <a:buFont typeface="Arial" pitchFamily="34" charset="0"/>
              <a:buChar char="•"/>
              <a:tabLst>
                <a:tab pos="228600" algn="l"/>
                <a:tab pos="914400" algn="l"/>
                <a:tab pos="914400" algn="l"/>
                <a:tab pos="914400" algn="l"/>
              </a:tabLst>
              <a:defRPr/>
            </a:pPr>
            <a:endParaRPr lang="en-US" dirty="0">
              <a:solidFill>
                <a:srgbClr val="FFFFFF"/>
              </a:solidFill>
              <a:ea typeface="Hoefler Text" charset="0"/>
              <a:cs typeface="Hoefler Text"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041400" y="-533400"/>
            <a:ext cx="16002000" cy="2438400"/>
          </a:xfrm>
        </p:spPr>
        <p:txBody>
          <a:bodyPr/>
          <a:lstStyle/>
          <a:p>
            <a:pPr eaLnBrk="1" hangingPunct="1">
              <a:defRPr/>
            </a:pPr>
            <a:r>
              <a:rPr lang="en-US" dirty="0" smtClean="0"/>
              <a:t>Text Talk</a:t>
            </a:r>
          </a:p>
        </p:txBody>
      </p:sp>
      <p:sp>
        <p:nvSpPr>
          <p:cNvPr id="24579" name="Rectangle 2"/>
          <p:cNvSpPr>
            <a:spLocks noGrp="1" noChangeArrowheads="1"/>
          </p:cNvSpPr>
          <p:nvPr>
            <p:ph type="body" idx="1"/>
          </p:nvPr>
        </p:nvSpPr>
        <p:spPr>
          <a:xfrm>
            <a:off x="406400" y="1905000"/>
            <a:ext cx="11430000" cy="4343400"/>
          </a:xfrm>
        </p:spPr>
        <p:txBody>
          <a:bodyPr/>
          <a:lstStyle/>
          <a:p>
            <a:r>
              <a:rPr lang="en-US" sz="2400" dirty="0" smtClean="0"/>
              <a:t>	</a:t>
            </a:r>
            <a:br>
              <a:rPr lang="en-US" sz="2400" dirty="0" smtClean="0"/>
            </a:br>
            <a:r>
              <a:rPr lang="en-US" sz="2400" dirty="0" smtClean="0"/>
              <a:t>We had a great discussion, which reminded me of Beck's book, </a:t>
            </a:r>
            <a:r>
              <a:rPr lang="en-US" sz="2400" i="1" dirty="0" smtClean="0"/>
              <a:t>Bringing Words to Life.</a:t>
            </a:r>
            <a:r>
              <a:rPr lang="en-US" sz="2400" dirty="0" smtClean="0"/>
              <a:t>  Odds are, you have a copy in your professional library at school, or can access it through your local public library.  It's definitely worth reading, as it will give you a new perspective on the power of a read-aloud. Try a goal of purposefully introducing tier 2 vocabulary weekly through a read-aloud, and you will be amazed at the results!!!  :)</a:t>
            </a:r>
          </a:p>
          <a:p>
            <a:r>
              <a:rPr lang="en-US" sz="2400" dirty="0" smtClean="0"/>
              <a:t/>
            </a:r>
            <a:br>
              <a:rPr lang="en-US" sz="2400" dirty="0" smtClean="0"/>
            </a:br>
            <a:endParaRPr lang="en-US" sz="2400" dirty="0" smtClean="0"/>
          </a:p>
        </p:txBody>
      </p:sp>
      <p:pic>
        <p:nvPicPr>
          <p:cNvPr id="4" name="Picture 3" descr="BRINGIN WORD TO LIFE.jpg"/>
          <p:cNvPicPr>
            <a:picLocks noChangeAspect="1"/>
          </p:cNvPicPr>
          <p:nvPr/>
        </p:nvPicPr>
        <p:blipFill>
          <a:blip r:embed="rId2"/>
          <a:stretch>
            <a:fillRect/>
          </a:stretch>
        </p:blipFill>
        <p:spPr>
          <a:xfrm>
            <a:off x="9474200" y="5943600"/>
            <a:ext cx="1924050" cy="30480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defRPr/>
            </a:pPr>
            <a:r>
              <a:rPr lang="en-US" smtClean="0"/>
              <a:t>Text Talk</a:t>
            </a:r>
          </a:p>
        </p:txBody>
      </p:sp>
      <p:sp>
        <p:nvSpPr>
          <p:cNvPr id="25603" name="Rectangle 2"/>
          <p:cNvSpPr>
            <a:spLocks noGrp="1" noChangeArrowheads="1"/>
          </p:cNvSpPr>
          <p:nvPr>
            <p:ph type="body" idx="1"/>
          </p:nvPr>
        </p:nvSpPr>
        <p:spPr/>
        <p:txBody>
          <a:bodyPr/>
          <a:lstStyle/>
          <a:p>
            <a:pPr eaLnBrk="1" hangingPunct="1">
              <a:buFontTx/>
              <a:buBlip>
                <a:blip r:embed="rId2"/>
              </a:buBlip>
            </a:pPr>
            <a:r>
              <a:rPr lang="en-US" smtClean="0"/>
              <a:t>Scholastic bought the Text Talks designed by Beck &amp; McKeown.</a:t>
            </a:r>
          </a:p>
          <a:p>
            <a:pPr eaLnBrk="1" hangingPunct="1">
              <a:buFontTx/>
              <a:buBlip>
                <a:blip r:embed="rId2"/>
              </a:buBlip>
            </a:pPr>
            <a:r>
              <a:rPr lang="en-US" smtClean="0"/>
              <a:t>Can purchase the books with the lessons.</a:t>
            </a:r>
          </a:p>
          <a:p>
            <a:pPr eaLnBrk="1" hangingPunct="1">
              <a:buFontTx/>
              <a:buBlip>
                <a:blip r:embed="rId2"/>
              </a:buBlip>
            </a:pPr>
            <a:r>
              <a:rPr lang="en-US" u="sng" smtClean="0">
                <a:hlinkClick r:id="rId3"/>
              </a:rPr>
              <a:t>http://teacher.scholastic.com/products/texttalk/pdfs/Brochure.pdf</a:t>
            </a:r>
            <a:endParaRPr lang="en-US" u="sng"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35000" y="254000"/>
            <a:ext cx="11430000" cy="2438400"/>
          </a:xfrm>
        </p:spPr>
        <p:txBody>
          <a:bodyPr/>
          <a:lstStyle/>
          <a:p>
            <a:pPr eaLnBrk="1" hangingPunct="1">
              <a:defRPr/>
            </a:pPr>
            <a:r>
              <a:rPr lang="en-US" smtClean="0"/>
              <a:t>Text Talk</a:t>
            </a:r>
            <a:br>
              <a:rPr lang="en-US" smtClean="0"/>
            </a:br>
            <a:r>
              <a:rPr lang="en-US" smtClean="0"/>
              <a:t>Authors</a:t>
            </a:r>
          </a:p>
        </p:txBody>
      </p:sp>
      <p:sp>
        <p:nvSpPr>
          <p:cNvPr id="13315" name="Rectangle 2"/>
          <p:cNvSpPr>
            <a:spLocks noGrp="1" noChangeArrowheads="1"/>
          </p:cNvSpPr>
          <p:nvPr>
            <p:ph type="body" idx="1"/>
          </p:nvPr>
        </p:nvSpPr>
        <p:spPr>
          <a:xfrm>
            <a:off x="787400" y="5003800"/>
            <a:ext cx="11430000" cy="3162300"/>
          </a:xfrm>
        </p:spPr>
        <p:txBody>
          <a:bodyPr/>
          <a:lstStyle/>
          <a:p>
            <a:pPr eaLnBrk="1" hangingPunct="1">
              <a:buFontTx/>
              <a:buBlip>
                <a:blip r:embed="rId2"/>
              </a:buBlip>
            </a:pPr>
            <a:r>
              <a:rPr lang="en-US" smtClean="0"/>
              <a:t>“An instructional approach to read-alouds that is designed to enhance young children’s ability to construct meaning from decontextualized text. Including comprehension development and language development.”                   </a:t>
            </a:r>
            <a:r>
              <a:rPr lang="en-US" sz="1400" i="1" smtClean="0"/>
              <a:t>Beck and Mckeown(2001)</a:t>
            </a:r>
          </a:p>
        </p:txBody>
      </p:sp>
      <p:pic>
        <p:nvPicPr>
          <p:cNvPr id="13316" name="Picture 3"/>
          <p:cNvPicPr>
            <a:picLocks noChangeAspect="1" noChangeArrowheads="1"/>
          </p:cNvPicPr>
          <p:nvPr/>
        </p:nvPicPr>
        <p:blipFill>
          <a:blip r:embed="rId3"/>
          <a:srcRect/>
          <a:stretch>
            <a:fillRect/>
          </a:stretch>
        </p:blipFill>
        <p:spPr bwMode="auto">
          <a:xfrm>
            <a:off x="939800" y="1206500"/>
            <a:ext cx="1993900" cy="2374900"/>
          </a:xfrm>
          <a:prstGeom prst="rect">
            <a:avLst/>
          </a:prstGeom>
          <a:noFill/>
          <a:ln w="12700">
            <a:noFill/>
            <a:miter lim="800000"/>
            <a:headEnd/>
            <a:tailEnd/>
          </a:ln>
        </p:spPr>
      </p:pic>
      <p:pic>
        <p:nvPicPr>
          <p:cNvPr id="13317" name="Picture 4"/>
          <p:cNvPicPr>
            <a:picLocks noChangeAspect="1" noChangeArrowheads="1"/>
          </p:cNvPicPr>
          <p:nvPr/>
        </p:nvPicPr>
        <p:blipFill>
          <a:blip r:embed="rId4"/>
          <a:srcRect/>
          <a:stretch>
            <a:fillRect/>
          </a:stretch>
        </p:blipFill>
        <p:spPr bwMode="auto">
          <a:xfrm>
            <a:off x="9423400" y="1066800"/>
            <a:ext cx="2019300" cy="2374900"/>
          </a:xfrm>
          <a:prstGeom prst="rect">
            <a:avLst/>
          </a:prstGeom>
          <a:noFill/>
          <a:ln w="12700">
            <a:noFill/>
            <a:miter lim="800000"/>
            <a:headEnd/>
            <a:tailEnd/>
          </a:ln>
        </p:spPr>
      </p:pic>
      <p:sp>
        <p:nvSpPr>
          <p:cNvPr id="13318" name="Rectangle 5"/>
          <p:cNvSpPr>
            <a:spLocks/>
          </p:cNvSpPr>
          <p:nvPr/>
        </p:nvSpPr>
        <p:spPr bwMode="auto">
          <a:xfrm>
            <a:off x="695325" y="3848100"/>
            <a:ext cx="2486025" cy="469900"/>
          </a:xfrm>
          <a:prstGeom prst="rect">
            <a:avLst/>
          </a:prstGeom>
          <a:noFill/>
          <a:ln w="12700">
            <a:noFill/>
            <a:miter lim="800000"/>
            <a:headEnd/>
            <a:tailEnd/>
          </a:ln>
        </p:spPr>
        <p:txBody>
          <a:bodyPr wrap="none" lIns="0" tIns="0" rIns="0" bIns="0" anchor="ctr">
            <a:spAutoFit/>
          </a:bodyPr>
          <a:lstStyle/>
          <a:p>
            <a:r>
              <a:rPr lang="en-US" sz="2400">
                <a:solidFill>
                  <a:schemeClr val="tx1"/>
                </a:solidFill>
                <a:ea typeface="Hoefler Text" charset="0"/>
                <a:cs typeface="Hoefler Text" charset="0"/>
              </a:rPr>
              <a:t>Isabel Beck, Ph.D.</a:t>
            </a:r>
          </a:p>
        </p:txBody>
      </p:sp>
      <p:sp>
        <p:nvSpPr>
          <p:cNvPr id="13319" name="Rectangle 6"/>
          <p:cNvSpPr>
            <a:spLocks/>
          </p:cNvSpPr>
          <p:nvPr/>
        </p:nvSpPr>
        <p:spPr bwMode="auto">
          <a:xfrm>
            <a:off x="8636000" y="3606800"/>
            <a:ext cx="3595688" cy="469900"/>
          </a:xfrm>
          <a:prstGeom prst="rect">
            <a:avLst/>
          </a:prstGeom>
          <a:noFill/>
          <a:ln w="12700">
            <a:noFill/>
            <a:miter lim="800000"/>
            <a:headEnd/>
            <a:tailEnd/>
          </a:ln>
        </p:spPr>
        <p:txBody>
          <a:bodyPr wrap="none" lIns="0" tIns="0" rIns="0" bIns="0" anchor="ctr">
            <a:spAutoFit/>
          </a:bodyPr>
          <a:lstStyle/>
          <a:p>
            <a:r>
              <a:rPr lang="en-US" sz="2400">
                <a:solidFill>
                  <a:schemeClr val="tx1"/>
                </a:solidFill>
                <a:ea typeface="Hoefler Text" charset="0"/>
                <a:cs typeface="Hoefler Text" charset="0"/>
              </a:rPr>
              <a:t>Margaret McKeown, Ph.D.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914400"/>
            <a:ext cx="11963400" cy="7478970"/>
          </a:xfrm>
          <a:prstGeom prst="rect">
            <a:avLst/>
          </a:prstGeom>
        </p:spPr>
        <p:txBody>
          <a:bodyPr wrap="square">
            <a:spAutoFit/>
          </a:bodyPr>
          <a:lstStyle/>
          <a:p>
            <a:pPr>
              <a:buNone/>
            </a:pPr>
            <a:endParaRPr lang="en-US" dirty="0" smtClean="0"/>
          </a:p>
          <a:p>
            <a:pPr>
              <a:buNone/>
            </a:pPr>
            <a:r>
              <a:rPr lang="en-US" sz="6000" dirty="0" smtClean="0">
                <a:solidFill>
                  <a:schemeClr val="accent1">
                    <a:lumMod val="50000"/>
                  </a:schemeClr>
                </a:solidFill>
              </a:rPr>
              <a:t>TEXT TALK</a:t>
            </a:r>
          </a:p>
          <a:p>
            <a:pPr>
              <a:buNone/>
            </a:pPr>
            <a:r>
              <a:rPr lang="en-US" dirty="0" smtClean="0">
                <a:solidFill>
                  <a:schemeClr val="accent1">
                    <a:lumMod val="50000"/>
                  </a:schemeClr>
                </a:solidFill>
              </a:rPr>
              <a:t>Text talk is a supplemental curriculum of robust vocabulary instruction developed by Dr. Isabel Beck and Dr. Margaret </a:t>
            </a:r>
            <a:r>
              <a:rPr lang="en-US" dirty="0" err="1" smtClean="0">
                <a:solidFill>
                  <a:schemeClr val="accent1">
                    <a:lumMod val="50000"/>
                  </a:schemeClr>
                </a:solidFill>
              </a:rPr>
              <a:t>McKeown</a:t>
            </a:r>
            <a:r>
              <a:rPr lang="en-US" dirty="0" smtClean="0">
                <a:solidFill>
                  <a:schemeClr val="accent1">
                    <a:lumMod val="50000"/>
                  </a:schemeClr>
                </a:solidFill>
              </a:rPr>
              <a:t> to address the significant “word poverty” occurring in our nation’s classrooms today. This vocabulary gap is anticipated to widen and transfer into the ultimate goal of reading—comprehending the meaning of text. Research has revealed that that Text Talk promotes the development of vocabulary and reading comprehension in primary-grade students and may contribute to a closing of the gap.</a:t>
            </a:r>
          </a:p>
          <a:p>
            <a:pPr lvl="0"/>
            <a:endParaRPr lang="en-US" sz="1200" dirty="0" smtClean="0"/>
          </a:p>
          <a:p>
            <a:pPr lvl="0">
              <a:buNone/>
            </a:pPr>
            <a:r>
              <a:rPr lang="en-US" sz="1200" dirty="0" smtClean="0"/>
              <a:t>	</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eaLnBrk="1" hangingPunct="1">
              <a:defRPr/>
            </a:pPr>
            <a:r>
              <a:rPr lang="en-US" smtClean="0"/>
              <a:t>Text Talk</a:t>
            </a:r>
          </a:p>
        </p:txBody>
      </p:sp>
      <p:sp>
        <p:nvSpPr>
          <p:cNvPr id="17411" name="Rectangle 2"/>
          <p:cNvSpPr>
            <a:spLocks noGrp="1" noChangeArrowheads="1"/>
          </p:cNvSpPr>
          <p:nvPr>
            <p:ph type="body" idx="1"/>
          </p:nvPr>
        </p:nvSpPr>
        <p:spPr/>
        <p:txBody>
          <a:bodyPr/>
          <a:lstStyle/>
          <a:p>
            <a:pPr eaLnBrk="1" hangingPunct="1">
              <a:buFontTx/>
              <a:buBlip>
                <a:blip r:embed="rId2"/>
              </a:buBlip>
            </a:pPr>
            <a:r>
              <a:rPr lang="en-US" sz="2400" smtClean="0"/>
              <a:t>Books chosen were intellectually interesting and provide a valuable interest to explore ideas and use the language to explain their ideas.</a:t>
            </a:r>
          </a:p>
          <a:p>
            <a:pPr eaLnBrk="1" hangingPunct="1">
              <a:buFontTx/>
              <a:buBlip>
                <a:blip r:embed="rId2"/>
              </a:buBlip>
            </a:pPr>
            <a:r>
              <a:rPr lang="en-US" sz="2400" smtClean="0"/>
              <a:t>Stories with come complexity of events, subtleties in expressing ideas, or presentation of unfamiliar ideas and topics.</a:t>
            </a:r>
          </a:p>
        </p:txBody>
      </p:sp>
      <p:grpSp>
        <p:nvGrpSpPr>
          <p:cNvPr id="18437" name="Group 5"/>
          <p:cNvGrpSpPr>
            <a:grpSpLocks/>
          </p:cNvGrpSpPr>
          <p:nvPr/>
        </p:nvGrpSpPr>
        <p:grpSpPr bwMode="auto">
          <a:xfrm>
            <a:off x="338138" y="4525963"/>
            <a:ext cx="6591300" cy="2209800"/>
            <a:chOff x="0" y="0"/>
            <a:chExt cx="4152" cy="1391"/>
          </a:xfrm>
        </p:grpSpPr>
        <p:pic>
          <p:nvPicPr>
            <p:cNvPr id="17413" name="Picture 3"/>
            <p:cNvPicPr>
              <a:picLocks noChangeAspect="1" noChangeArrowheads="1"/>
            </p:cNvPicPr>
            <p:nvPr/>
          </p:nvPicPr>
          <p:blipFill>
            <a:blip r:embed="rId3"/>
            <a:srcRect/>
            <a:stretch>
              <a:fillRect/>
            </a:stretch>
          </p:blipFill>
          <p:spPr bwMode="auto">
            <a:xfrm>
              <a:off x="31" y="32"/>
              <a:ext cx="4089" cy="1321"/>
            </a:xfrm>
            <a:prstGeom prst="rect">
              <a:avLst/>
            </a:prstGeom>
            <a:noFill/>
            <a:ln w="12700">
              <a:noFill/>
              <a:miter lim="800000"/>
              <a:headEnd/>
              <a:tailEnd/>
            </a:ln>
          </p:spPr>
        </p:pic>
        <p:pic>
          <p:nvPicPr>
            <p:cNvPr id="17414" name="Picture 4"/>
            <p:cNvPicPr>
              <a:picLocks noChangeArrowheads="1"/>
            </p:cNvPicPr>
            <p:nvPr/>
          </p:nvPicPr>
          <p:blipFill>
            <a:blip r:embed="rId4"/>
            <a:srcRect/>
            <a:stretch>
              <a:fillRect/>
            </a:stretch>
          </p:blipFill>
          <p:spPr bwMode="auto">
            <a:xfrm>
              <a:off x="0" y="0"/>
              <a:ext cx="4152" cy="1392"/>
            </a:xfrm>
            <a:prstGeom prst="rect">
              <a:avLst/>
            </a:prstGeom>
            <a:noFill/>
            <a:ln w="12700">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500" fill="hold"/>
                                        <p:tgtEl>
                                          <p:spTgt spid="18437"/>
                                        </p:tgtEl>
                                        <p:attrNameLst>
                                          <p:attrName>ppt_w</p:attrName>
                                        </p:attrNameLst>
                                      </p:cBhvr>
                                      <p:tavLst>
                                        <p:tav tm="0">
                                          <p:val>
                                            <p:fltVal val="0"/>
                                          </p:val>
                                        </p:tav>
                                        <p:tav tm="100000">
                                          <p:val>
                                            <p:strVal val="#ppt_w"/>
                                          </p:val>
                                        </p:tav>
                                      </p:tavLst>
                                    </p:anim>
                                    <p:anim calcmode="lin" valueType="num">
                                      <p:cBhvr>
                                        <p:cTn id="8" dur="500" fill="hold"/>
                                        <p:tgtEl>
                                          <p:spTgt spid="184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xfrm>
            <a:off x="3200400" y="2387600"/>
            <a:ext cx="7099300" cy="5715000"/>
          </a:xfrm>
        </p:spPr>
        <p:txBody>
          <a:bodyPr/>
          <a:lstStyle/>
          <a:p>
            <a:pPr eaLnBrk="1" hangingPunct="1">
              <a:buFontTx/>
              <a:buBlip>
                <a:blip r:embed="rId2"/>
              </a:buBlip>
            </a:pPr>
            <a:r>
              <a:rPr lang="en-US" sz="4800" smtClean="0"/>
              <a:t>Initial Questions</a:t>
            </a:r>
          </a:p>
          <a:p>
            <a:pPr eaLnBrk="1" hangingPunct="1">
              <a:buFontTx/>
              <a:buBlip>
                <a:blip r:embed="rId2"/>
              </a:buBlip>
            </a:pPr>
            <a:r>
              <a:rPr lang="en-US" sz="4800" smtClean="0"/>
              <a:t>Follow-up Questions</a:t>
            </a:r>
          </a:p>
          <a:p>
            <a:pPr eaLnBrk="1" hangingPunct="1">
              <a:buFontTx/>
              <a:buBlip>
                <a:blip r:embed="rId2"/>
              </a:buBlip>
            </a:pPr>
            <a:r>
              <a:rPr lang="en-US" sz="4800" smtClean="0"/>
              <a:t>Vocabulary</a:t>
            </a:r>
          </a:p>
        </p:txBody>
      </p:sp>
      <p:sp>
        <p:nvSpPr>
          <p:cNvPr id="19458" name="Rectangle 2"/>
          <p:cNvSpPr>
            <a:spLocks noGrp="1" noChangeArrowheads="1"/>
          </p:cNvSpPr>
          <p:nvPr>
            <p:ph type="title"/>
          </p:nvPr>
        </p:nvSpPr>
        <p:spPr/>
        <p:txBody>
          <a:bodyPr/>
          <a:lstStyle/>
          <a:p>
            <a:pPr eaLnBrk="1" hangingPunct="1">
              <a:defRPr/>
            </a:pPr>
            <a:r>
              <a:rPr lang="en-US" dirty="0" smtClean="0"/>
              <a:t>Components of a</a:t>
            </a:r>
            <a:br>
              <a:rPr lang="en-US" dirty="0" smtClean="0"/>
            </a:br>
            <a:r>
              <a:rPr lang="en-US" dirty="0" smtClean="0"/>
              <a:t> Text Talk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p:cTn id="7" dur="500" fill="hold"/>
                                        <p:tgtEl>
                                          <p:spTgt spid="1945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7">
                                            <p:txEl>
                                              <p:pRg st="1" end="1"/>
                                            </p:txEl>
                                          </p:spTgt>
                                        </p:tgtEl>
                                        <p:attrNameLst>
                                          <p:attrName>style.visibility</p:attrName>
                                        </p:attrNameLst>
                                      </p:cBhvr>
                                      <p:to>
                                        <p:strVal val="visible"/>
                                      </p:to>
                                    </p:set>
                                    <p:anim calcmode="lin" valueType="num">
                                      <p:cBhvr>
                                        <p:cTn id="13" dur="500" fill="hold"/>
                                        <p:tgtEl>
                                          <p:spTgt spid="1945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45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7">
                                            <p:txEl>
                                              <p:pRg st="2" end="2"/>
                                            </p:txEl>
                                          </p:spTgt>
                                        </p:tgtEl>
                                        <p:attrNameLst>
                                          <p:attrName>style.visibility</p:attrName>
                                        </p:attrNameLst>
                                      </p:cBhvr>
                                      <p:to>
                                        <p:strVal val="visible"/>
                                      </p:to>
                                    </p:set>
                                    <p:anim calcmode="lin" valueType="num">
                                      <p:cBhvr>
                                        <p:cTn id="19" dur="500" fill="hold"/>
                                        <p:tgtEl>
                                          <p:spTgt spid="1945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45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pPr eaLnBrk="1" hangingPunct="1">
              <a:defRPr/>
            </a:pPr>
            <a:r>
              <a:rPr lang="en-US" smtClean="0"/>
              <a:t>Open Ended Questions</a:t>
            </a:r>
          </a:p>
        </p:txBody>
      </p:sp>
      <p:sp>
        <p:nvSpPr>
          <p:cNvPr id="19459" name="Rectangle 2"/>
          <p:cNvSpPr>
            <a:spLocks noGrp="1" noChangeArrowheads="1"/>
          </p:cNvSpPr>
          <p:nvPr>
            <p:ph type="body" idx="1"/>
          </p:nvPr>
        </p:nvSpPr>
        <p:spPr>
          <a:xfrm>
            <a:off x="787400" y="2768600"/>
            <a:ext cx="6096000" cy="5715000"/>
          </a:xfrm>
        </p:spPr>
        <p:txBody>
          <a:bodyPr/>
          <a:lstStyle/>
          <a:p>
            <a:pPr eaLnBrk="1" hangingPunct="1">
              <a:buFontTx/>
              <a:buBlip>
                <a:blip r:embed="rId2"/>
              </a:buBlip>
            </a:pPr>
            <a:r>
              <a:rPr lang="en-US" smtClean="0"/>
              <a:t>Developed questions that initiate discussions at important points in story.</a:t>
            </a:r>
          </a:p>
          <a:p>
            <a:pPr eaLnBrk="1" hangingPunct="1">
              <a:buFontTx/>
              <a:buBlip>
                <a:blip r:embed="rId2"/>
              </a:buBlip>
            </a:pPr>
            <a:r>
              <a:rPr lang="en-US" smtClean="0"/>
              <a:t>These questions will require children to describe and explain text ideas instead of recall and retrieve words from text.</a:t>
            </a:r>
          </a:p>
        </p:txBody>
      </p:sp>
      <p:sp>
        <p:nvSpPr>
          <p:cNvPr id="20483" name="Rectangle 3"/>
          <p:cNvSpPr>
            <a:spLocks/>
          </p:cNvSpPr>
          <p:nvPr/>
        </p:nvSpPr>
        <p:spPr bwMode="auto">
          <a:xfrm>
            <a:off x="6580188" y="4241800"/>
            <a:ext cx="5829300" cy="1739900"/>
          </a:xfrm>
          <a:prstGeom prst="rect">
            <a:avLst/>
          </a:prstGeom>
          <a:noFill/>
          <a:ln w="12700">
            <a:noFill/>
            <a:miter lim="800000"/>
            <a:headEnd/>
            <a:tailEnd/>
          </a:ln>
        </p:spPr>
        <p:txBody>
          <a:bodyPr lIns="0" tIns="0" rIns="0" bIns="0" anchor="ctr"/>
          <a:lstStyle/>
          <a:p>
            <a:r>
              <a:rPr lang="en-US">
                <a:solidFill>
                  <a:srgbClr val="140041"/>
                </a:solidFill>
                <a:ea typeface="Hoefler Text" charset="0"/>
                <a:cs typeface="Hoefler Text" charset="0"/>
              </a:rPr>
              <a:t>“How does what Harry did fit in with what we already know about him?”</a:t>
            </a:r>
          </a:p>
        </p:txBody>
      </p:sp>
      <p:sp>
        <p:nvSpPr>
          <p:cNvPr id="20484" name="Rectangle 4"/>
          <p:cNvSpPr>
            <a:spLocks/>
          </p:cNvSpPr>
          <p:nvPr/>
        </p:nvSpPr>
        <p:spPr bwMode="auto">
          <a:xfrm>
            <a:off x="7173913" y="6794500"/>
            <a:ext cx="5300662" cy="647700"/>
          </a:xfrm>
          <a:prstGeom prst="rect">
            <a:avLst/>
          </a:prstGeom>
          <a:noFill/>
          <a:ln w="12700">
            <a:noFill/>
            <a:miter lim="800000"/>
            <a:headEnd/>
            <a:tailEnd/>
          </a:ln>
        </p:spPr>
        <p:txBody>
          <a:bodyPr wrap="none" lIns="0" tIns="0" rIns="0" bIns="0" anchor="ctr">
            <a:spAutoFit/>
          </a:bodyPr>
          <a:lstStyle/>
          <a:p>
            <a:r>
              <a:rPr lang="en-US">
                <a:solidFill>
                  <a:srgbClr val="200063"/>
                </a:solidFill>
                <a:ea typeface="Hoefler Text" charset="0"/>
                <a:cs typeface="Hoefler Text" charset="0"/>
              </a:rPr>
              <a:t>“What’s Harry up to now?”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wipe(right)">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eaLnBrk="1" hangingPunct="1">
              <a:defRPr/>
            </a:pPr>
            <a:r>
              <a:rPr lang="en-US" smtClean="0"/>
              <a:t>Follow-up Questions</a:t>
            </a:r>
          </a:p>
        </p:txBody>
      </p:sp>
      <p:sp>
        <p:nvSpPr>
          <p:cNvPr id="20483" name="Rectangle 2"/>
          <p:cNvSpPr>
            <a:spLocks noGrp="1" noChangeArrowheads="1"/>
          </p:cNvSpPr>
          <p:nvPr>
            <p:ph type="body" idx="1"/>
          </p:nvPr>
        </p:nvSpPr>
        <p:spPr>
          <a:xfrm>
            <a:off x="787400" y="2768600"/>
            <a:ext cx="11912600" cy="5715000"/>
          </a:xfrm>
        </p:spPr>
        <p:txBody>
          <a:bodyPr/>
          <a:lstStyle/>
          <a:p>
            <a:pPr eaLnBrk="1" hangingPunct="1">
              <a:buFontTx/>
              <a:buBlip>
                <a:blip r:embed="rId2"/>
              </a:buBlip>
            </a:pPr>
            <a:r>
              <a:rPr lang="en-US" smtClean="0"/>
              <a:t>The goal is to help children construct meaning.  </a:t>
            </a:r>
          </a:p>
          <a:p>
            <a:pPr eaLnBrk="1" hangingPunct="1">
              <a:buFontTx/>
              <a:buBlip>
                <a:blip r:embed="rId2"/>
              </a:buBlip>
            </a:pPr>
            <a:r>
              <a:rPr lang="en-US" smtClean="0"/>
              <a:t>We might have to take cues from their initial response in order to develop elaborated constructed responses.</a:t>
            </a:r>
          </a:p>
          <a:p>
            <a:pPr eaLnBrk="1" hangingPunct="1">
              <a:buFontTx/>
              <a:buBlip>
                <a:blip r:embed="rId2"/>
              </a:buBlip>
            </a:pPr>
            <a:r>
              <a:rPr lang="en-US" smtClean="0"/>
              <a:t>Requires effort in creating thoughtful follow-up questions to support students’ construction of meaning.</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hangingPunct="1">
              <a:defRPr/>
            </a:pPr>
            <a:r>
              <a:rPr lang="en-US" smtClean="0"/>
              <a:t>Pictures</a:t>
            </a:r>
          </a:p>
        </p:txBody>
      </p:sp>
      <p:sp>
        <p:nvSpPr>
          <p:cNvPr id="21507" name="Rectangle 2"/>
          <p:cNvSpPr>
            <a:spLocks noGrp="1" noChangeArrowheads="1"/>
          </p:cNvSpPr>
          <p:nvPr>
            <p:ph type="body" idx="1"/>
          </p:nvPr>
        </p:nvSpPr>
        <p:spPr/>
        <p:txBody>
          <a:bodyPr/>
          <a:lstStyle/>
          <a:p>
            <a:pPr eaLnBrk="1" hangingPunct="1">
              <a:buFontTx/>
              <a:buBlip>
                <a:blip r:embed="rId2"/>
              </a:buBlip>
            </a:pPr>
            <a:r>
              <a:rPr lang="en-US" smtClean="0"/>
              <a:t>Pictures are not shown to children so they can construct their idea from the text language.</a:t>
            </a:r>
          </a:p>
        </p:txBody>
      </p:sp>
      <p:pic>
        <p:nvPicPr>
          <p:cNvPr id="21508" name="Picture 3"/>
          <p:cNvPicPr>
            <a:picLocks noChangeArrowheads="1"/>
          </p:cNvPicPr>
          <p:nvPr/>
        </p:nvPicPr>
        <p:blipFill>
          <a:blip r:embed="rId3"/>
          <a:srcRect/>
          <a:stretch>
            <a:fillRect/>
          </a:stretch>
        </p:blipFill>
        <p:spPr bwMode="auto">
          <a:xfrm>
            <a:off x="6883400" y="2895600"/>
            <a:ext cx="4622800" cy="43561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eaLnBrk="1" hangingPunct="1">
              <a:defRPr/>
            </a:pPr>
            <a:r>
              <a:rPr lang="en-US" smtClean="0"/>
              <a:t>Background Knowledge</a:t>
            </a:r>
          </a:p>
        </p:txBody>
      </p:sp>
      <p:sp>
        <p:nvSpPr>
          <p:cNvPr id="22531" name="Rectangle 2"/>
          <p:cNvSpPr>
            <a:spLocks noGrp="1" noChangeArrowheads="1"/>
          </p:cNvSpPr>
          <p:nvPr>
            <p:ph type="body" idx="1"/>
          </p:nvPr>
        </p:nvSpPr>
        <p:spPr/>
        <p:txBody>
          <a:bodyPr/>
          <a:lstStyle/>
          <a:p>
            <a:pPr eaLnBrk="1" hangingPunct="1">
              <a:buFontTx/>
              <a:buBlip>
                <a:blip r:embed="rId2"/>
              </a:buBlip>
            </a:pPr>
            <a:r>
              <a:rPr lang="en-US" smtClean="0"/>
              <a:t>Teachers need to be able to help children sort out the difference between responding from </a:t>
            </a:r>
            <a:r>
              <a:rPr lang="en-US" i="1" smtClean="0"/>
              <a:t>background knowledge</a:t>
            </a:r>
            <a:r>
              <a:rPr lang="en-US" smtClean="0"/>
              <a:t> to </a:t>
            </a:r>
            <a:r>
              <a:rPr lang="en-US" i="1" smtClean="0"/>
              <a:t>story information.</a:t>
            </a:r>
          </a:p>
        </p:txBody>
      </p:sp>
      <p:pic>
        <p:nvPicPr>
          <p:cNvPr id="22532" name="Picture 3"/>
          <p:cNvPicPr>
            <a:picLocks noChangeArrowheads="1"/>
          </p:cNvPicPr>
          <p:nvPr/>
        </p:nvPicPr>
        <p:blipFill>
          <a:blip r:embed="rId3"/>
          <a:srcRect/>
          <a:stretch>
            <a:fillRect/>
          </a:stretch>
        </p:blipFill>
        <p:spPr bwMode="auto">
          <a:xfrm>
            <a:off x="1155700" y="-5626100"/>
            <a:ext cx="2870200" cy="3797300"/>
          </a:xfrm>
          <a:prstGeom prst="rect">
            <a:avLst/>
          </a:prstGeom>
          <a:noFill/>
          <a:ln w="12700">
            <a:noFill/>
            <a:miter lim="800000"/>
            <a:headEnd/>
            <a:tailEnd/>
          </a:ln>
        </p:spPr>
      </p:pic>
      <p:pic>
        <p:nvPicPr>
          <p:cNvPr id="22533" name="Picture 4"/>
          <p:cNvPicPr>
            <a:picLocks noChangeAspect="1" noChangeArrowheads="1"/>
          </p:cNvPicPr>
          <p:nvPr/>
        </p:nvPicPr>
        <p:blipFill>
          <a:blip r:embed="rId4"/>
          <a:srcRect t="15588" r="7593" b="16371"/>
          <a:stretch>
            <a:fillRect/>
          </a:stretch>
        </p:blipFill>
        <p:spPr bwMode="auto">
          <a:xfrm>
            <a:off x="1144588" y="-4789488"/>
            <a:ext cx="2147887" cy="1757363"/>
          </a:xfrm>
          <a:prstGeom prst="rect">
            <a:avLst/>
          </a:prstGeom>
          <a:noFill/>
          <a:ln w="12700">
            <a:noFill/>
            <a:miter lim="800000"/>
            <a:headEnd/>
            <a:tailEnd/>
          </a:ln>
        </p:spPr>
      </p:pic>
      <p:sp>
        <p:nvSpPr>
          <p:cNvPr id="23557" name="AutoShape 5"/>
          <p:cNvSpPr>
            <a:spLocks/>
          </p:cNvSpPr>
          <p:nvPr/>
        </p:nvSpPr>
        <p:spPr bwMode="auto">
          <a:xfrm>
            <a:off x="1600200" y="2349500"/>
            <a:ext cx="2387600" cy="2159000"/>
          </a:xfrm>
          <a:prstGeom prst="wedgeEllipseCallout">
            <a:avLst>
              <a:gd name="adj1" fmla="val 16468"/>
              <a:gd name="adj2" fmla="val 57579"/>
            </a:avLst>
          </a:prstGeom>
          <a:solidFill>
            <a:schemeClr val="accent1">
              <a:alpha val="62999"/>
            </a:schemeClr>
          </a:solidFill>
          <a:ln>
            <a:noFill/>
          </a:ln>
          <a:effectLst>
            <a:outerShdw blurRad="63500" dist="12699" dir="18119806" algn="ctr" rotWithShape="0">
              <a:schemeClr val="bg2">
                <a:alpha val="29999"/>
              </a:schemeClr>
            </a:outerShdw>
          </a:effectLst>
          <a:extLst>
            <a:ext uri="{91240B29-F687-4F45-9708-019B960494DF}">
              <a14:hiddenLine xmlns:a14="http://schemas.microsoft.com/office/drawing/2010/main" xmlns="" w="25400" cap="flat">
                <a:solidFill>
                  <a:srgbClr val="000000">
                    <a:alpha val="62999"/>
                  </a:srgbClr>
                </a:solidFill>
                <a:miter lim="800000"/>
                <a:headEnd type="none" w="med" len="med"/>
                <a:tailEnd type="none" w="med" len="med"/>
              </a14:hiddenLine>
            </a:ext>
          </a:extLst>
        </p:spPr>
        <p:txBody>
          <a:bodyPr lIns="0" tIns="0" rIns="0" bIns="0"/>
          <a:lstStyle/>
          <a:p>
            <a:pPr>
              <a:defRPr/>
            </a:pPr>
            <a:endParaRPr lang="en-US"/>
          </a:p>
        </p:txBody>
      </p:sp>
      <p:pic>
        <p:nvPicPr>
          <p:cNvPr id="22535" name="Picture 6"/>
          <p:cNvPicPr>
            <a:picLocks noChangeAspect="1" noChangeArrowheads="1"/>
          </p:cNvPicPr>
          <p:nvPr/>
        </p:nvPicPr>
        <p:blipFill>
          <a:blip r:embed="rId4"/>
          <a:srcRect r="3920" b="38069"/>
          <a:stretch>
            <a:fillRect/>
          </a:stretch>
        </p:blipFill>
        <p:spPr bwMode="auto">
          <a:xfrm>
            <a:off x="2386013" y="4672013"/>
            <a:ext cx="2624137" cy="1881187"/>
          </a:xfrm>
          <a:prstGeom prst="rect">
            <a:avLst/>
          </a:prstGeom>
          <a:noFill/>
          <a:ln w="12700">
            <a:noFill/>
            <a:miter lim="800000"/>
            <a:headEnd/>
            <a:tailEnd/>
          </a:ln>
        </p:spPr>
      </p:pic>
      <p:sp>
        <p:nvSpPr>
          <p:cNvPr id="22536" name="Rectangle 7"/>
          <p:cNvSpPr>
            <a:spLocks/>
          </p:cNvSpPr>
          <p:nvPr/>
        </p:nvSpPr>
        <p:spPr bwMode="auto">
          <a:xfrm>
            <a:off x="1397000" y="2876550"/>
            <a:ext cx="3048000" cy="1162050"/>
          </a:xfrm>
          <a:prstGeom prst="rect">
            <a:avLst/>
          </a:prstGeom>
          <a:noFill/>
          <a:ln w="12700">
            <a:noFill/>
            <a:miter lim="800000"/>
            <a:headEnd/>
            <a:tailEnd/>
          </a:ln>
        </p:spPr>
        <p:txBody>
          <a:bodyPr lIns="0" tIns="0" rIns="0" bIns="0" anchor="ctr"/>
          <a:lstStyle/>
          <a:p>
            <a:r>
              <a:rPr lang="en-US" sz="2400">
                <a:solidFill>
                  <a:schemeClr val="tx1"/>
                </a:solidFill>
                <a:ea typeface="Hoefler Text" charset="0"/>
                <a:cs typeface="Hoefler Text" charset="0"/>
              </a:rPr>
              <a:t>I remember </a:t>
            </a:r>
          </a:p>
          <a:p>
            <a:r>
              <a:rPr lang="en-US" sz="2400">
                <a:solidFill>
                  <a:schemeClr val="tx1"/>
                </a:solidFill>
                <a:ea typeface="Hoefler Text" charset="0"/>
                <a:cs typeface="Hoefler Text" charset="0"/>
              </a:rPr>
              <a:t>when I got dirty </a:t>
            </a:r>
          </a:p>
          <a:p>
            <a:r>
              <a:rPr lang="en-US" sz="2400">
                <a:solidFill>
                  <a:schemeClr val="tx1"/>
                </a:solidFill>
                <a:ea typeface="Hoefler Text" charset="0"/>
                <a:cs typeface="Hoefler Text" charset="0"/>
              </a:rPr>
              <a:t>in the mud!</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Subtitle">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Vertic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Vertic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Blank">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Right">
  <a:themeElements>
    <a:clrScheme name="">
      <a:dk1>
        <a:srgbClr val="595650"/>
      </a:dk1>
      <a:lt1>
        <a:srgbClr val="A6A9AF"/>
      </a:lt1>
      <a:dk2>
        <a:srgbClr val="000000"/>
      </a:dk2>
      <a:lt2>
        <a:srgbClr val="000000"/>
      </a:lt2>
      <a:accent1>
        <a:srgbClr val="FFFA83"/>
      </a:accent1>
      <a:accent2>
        <a:srgbClr val="333399"/>
      </a:accent2>
      <a:accent3>
        <a:srgbClr val="D0D1D4"/>
      </a:accent3>
      <a:accent4>
        <a:srgbClr val="4B4843"/>
      </a:accent4>
      <a:accent5>
        <a:srgbClr val="FFFCC1"/>
      </a:accent5>
      <a:accent6>
        <a:srgbClr val="2D2D8A"/>
      </a:accent6>
      <a:hlink>
        <a:srgbClr val="009999"/>
      </a:hlink>
      <a:folHlink>
        <a:srgbClr val="99CC00"/>
      </a:folHlink>
    </a:clrScheme>
    <a:fontScheme name="Title &amp; Bullets - Righ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Center">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Left">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amp; Bullets - Left">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Photo - Horizontal">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Bullets &amp; Photo">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ullets">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Bullets">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595650"/>
      </a:dk1>
      <a:lt1>
        <a:srgbClr val="A6A9AF"/>
      </a:lt1>
      <a:dk2>
        <a:srgbClr val="000000"/>
      </a:dk2>
      <a:lt2>
        <a:srgbClr val="808080"/>
      </a:lt2>
      <a:accent1>
        <a:srgbClr val="BBE0E3"/>
      </a:accent1>
      <a:accent2>
        <a:srgbClr val="333399"/>
      </a:accent2>
      <a:accent3>
        <a:srgbClr val="D0D1D4"/>
      </a:accent3>
      <a:accent4>
        <a:srgbClr val="4B4843"/>
      </a:accent4>
      <a:accent5>
        <a:srgbClr val="DAEDEF"/>
      </a:accent5>
      <a:accent6>
        <a:srgbClr val="2D2D8A"/>
      </a:accent6>
      <a:hlink>
        <a:srgbClr val="009999"/>
      </a:hlink>
      <a:folHlink>
        <a:srgbClr val="99CC00"/>
      </a:folHlink>
    </a:clrScheme>
    <a:fontScheme name="Title - Top">
      <a:majorFont>
        <a:latin typeface="Baskerville"/>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595650"/>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TotalTime>
  <Pages>0</Pages>
  <Words>549</Words>
  <Characters>0</Characters>
  <PresentationFormat>Custom</PresentationFormat>
  <Lines>0</Lines>
  <Paragraphs>57</Paragraphs>
  <Slides>12</Slides>
  <Notes>0</Notes>
  <HiddenSlides>0</HiddenSlides>
  <MMClips>0</MMClips>
  <ScaleCrop>false</ScaleCrop>
  <HeadingPairs>
    <vt:vector size="4" baseType="variant">
      <vt:variant>
        <vt:lpstr>Theme</vt:lpstr>
      </vt:variant>
      <vt:variant>
        <vt:i4>11</vt:i4>
      </vt:variant>
      <vt:variant>
        <vt:lpstr>Slide Titles</vt:lpstr>
      </vt:variant>
      <vt:variant>
        <vt:i4>12</vt:i4>
      </vt:variant>
    </vt:vector>
  </HeadingPairs>
  <TitlesOfParts>
    <vt:vector size="23" baseType="lpstr">
      <vt:lpstr>Title &amp; Subtitle</vt:lpstr>
      <vt:lpstr>Title &amp; Bullets</vt:lpstr>
      <vt:lpstr>Title &amp; Bullets - Right</vt:lpstr>
      <vt:lpstr>Title - Center</vt:lpstr>
      <vt:lpstr>Title &amp; Bullets - Left</vt:lpstr>
      <vt:lpstr>Photo - Horizontal</vt:lpstr>
      <vt:lpstr>Title, Bullets &amp; Photo</vt:lpstr>
      <vt:lpstr>Bullets</vt:lpstr>
      <vt:lpstr>Title - Top</vt:lpstr>
      <vt:lpstr>Photo - Vertical</vt:lpstr>
      <vt:lpstr>Blank</vt:lpstr>
      <vt:lpstr>Text Talk Isabel Beck and Margaret McKeown</vt:lpstr>
      <vt:lpstr>Text Talk Authors</vt:lpstr>
      <vt:lpstr>Slide 3</vt:lpstr>
      <vt:lpstr>Text Talk</vt:lpstr>
      <vt:lpstr>Components of a  Text Talk</vt:lpstr>
      <vt:lpstr>Open Ended Questions</vt:lpstr>
      <vt:lpstr>Follow-up Questions</vt:lpstr>
      <vt:lpstr>Pictures</vt:lpstr>
      <vt:lpstr>Background Knowledge</vt:lpstr>
      <vt:lpstr>Vocabulary</vt:lpstr>
      <vt:lpstr>Text Talk</vt:lpstr>
      <vt:lpstr>Text Talk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Talk Isabel Beck and Margaret McKeown</dc:title>
  <dc:creator>Lee County</dc:creator>
  <cp:lastModifiedBy>Lee County</cp:lastModifiedBy>
  <cp:revision>3</cp:revision>
  <dcterms:modified xsi:type="dcterms:W3CDTF">2016-01-11T17:18:53Z</dcterms:modified>
</cp:coreProperties>
</file>