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2" r:id="rId3"/>
    <p:sldId id="264" r:id="rId4"/>
    <p:sldId id="259" r:id="rId5"/>
    <p:sldId id="266" r:id="rId6"/>
    <p:sldId id="265" r:id="rId7"/>
    <p:sldId id="260" r:id="rId8"/>
    <p:sldId id="268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0944A-92C8-42F1-98CC-9D0ECFD0C060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EFB36-7D02-4BEC-A8F1-9E6699DFCE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3C87E-B9E2-4E9D-920D-116336A6B942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AFBB4-F2F5-4044-8196-66B0B5D219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0CB03-919B-4540-AC5B-B43BB0F8E630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3CE49-4142-486A-8A7D-0F8F075A46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7935D-1B27-4416-8C5F-FC7C7A4297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A08B6-929D-47F3-8F0D-DF22D0A304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4FAB7-6F5B-4CA2-B387-CEEFE42E89AE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32592-35C4-4AE2-ACB1-F1F682E698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7C0EA-49A5-4EEE-8239-9ACB659EB34D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F7633-EE8E-4DAA-8B53-A65E8D306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082DB-2DF4-4EA4-94EB-D086819549B2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70525-250B-4AF3-90E0-3E91FDF078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42FAC-4B4F-4EC1-9336-AF6A72D7F628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19A6A-E3CF-47A8-B348-D93DBB2F7C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A5F86-83B6-4D0C-9CFE-5CEF6FF8CEB0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C4748-237C-4178-A1E6-F3BDA229CE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8C46F-C5FB-439D-A584-26B56D6FC030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D9AF-28A8-4E62-A4F5-26D11F66AF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59B3D-C741-442E-9CFB-9CD3C5ABEDA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7A694-F9A6-4F03-8476-8C665C44D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5A1F6F-D77E-45DE-A453-AA824592F6A4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CE266A-92AC-4A69-9FEE-005EF9674A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src.parahi5.com/graficos/friends/cartoon_friends.gif&amp;imgrefurl=http://www.squidoo.com/fibromyalgiatips&amp;usg=__XStf1JZTGEDwy3acfqupaQJtFqc=&amp;h=274&amp;w=246&amp;sz=12&amp;hl=en&amp;start=1&amp;tbnid=IyU9aIJn5dx49M:&amp;tbnh=113&amp;tbnw=101&amp;prev=/images?q=cartoon+friends&amp;gbv=2&amp;hl=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src.parahi5.com/graficos/friends/cartoon_friends.gif&amp;imgrefurl=http://www.squidoo.com/fibromyalgiatips&amp;usg=__XStf1JZTGEDwy3acfqupaQJtFqc=&amp;h=274&amp;w=246&amp;sz=12&amp;hl=en&amp;start=1&amp;tbnid=IyU9aIJn5dx49M:&amp;tbnh=113&amp;tbnw=101&amp;prev=/images?q=cartoon+friends&amp;gbv=2&amp;hl=e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4267200" cy="205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Ruby the Copycat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by Peggy Rathmann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86400"/>
            <a:ext cx="6172200" cy="889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Robust Vocabulary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Created by Ms. </a:t>
            </a:r>
            <a:r>
              <a:rPr lang="en-US" sz="2800" dirty="0" err="1" smtClean="0"/>
              <a:t>Wisener</a:t>
            </a:r>
            <a:endParaRPr lang="en-US" sz="2800" dirty="0"/>
          </a:p>
        </p:txBody>
      </p:sp>
      <p:pic>
        <p:nvPicPr>
          <p:cNvPr id="8198" name="Picture 6" descr="https://encrypted-tbn0.gstatic.com/images?q=tbn:ANd9GcQC-tNCdLu7er7ANK2aHgLHofekuovc5sy8Efo3TWGFonSIRL4U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441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2058"/>
            <a:ext cx="4484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+mj-lt"/>
              </a:rPr>
              <a:t>Vocabulary Review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307" y="1252344"/>
            <a:ext cx="3011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See the word.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797" y="2209800"/>
            <a:ext cx="22717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coincidence</a:t>
            </a:r>
          </a:p>
          <a:p>
            <a:r>
              <a:rPr lang="en-US" sz="3600" dirty="0" smtClean="0">
                <a:latin typeface="+mj-lt"/>
              </a:rPr>
              <a:t>loyal</a:t>
            </a:r>
          </a:p>
          <a:p>
            <a:r>
              <a:rPr lang="en-US" sz="3600" dirty="0" smtClean="0">
                <a:latin typeface="+mj-lt"/>
              </a:rPr>
              <a:t>bitter</a:t>
            </a:r>
          </a:p>
          <a:p>
            <a:r>
              <a:rPr lang="en-US" sz="3600" dirty="0" smtClean="0">
                <a:latin typeface="+mj-lt"/>
              </a:rPr>
              <a:t>murmured</a:t>
            </a:r>
          </a:p>
          <a:p>
            <a:r>
              <a:rPr lang="en-US" sz="3600" dirty="0" smtClean="0">
                <a:latin typeface="+mj-lt"/>
              </a:rPr>
              <a:t>recited</a:t>
            </a:r>
          </a:p>
          <a:p>
            <a:r>
              <a:rPr lang="en-US" sz="3600" dirty="0" smtClean="0">
                <a:latin typeface="+mj-lt"/>
              </a:rPr>
              <a:t>sensitive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0166" y="1252344"/>
            <a:ext cx="302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Say the word.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374880"/>
            <a:ext cx="5867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1. Talk very softly_______________________</a:t>
            </a: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2. Happens at the same time _____________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3. Caring towards others_________________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4. Talked in front of people_______________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5. Always there in good times and bad______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6. Stays upset or mad___________________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9059" y="2323981"/>
            <a:ext cx="18261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murmured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0470" y="3048000"/>
            <a:ext cx="20858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coincidence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3771781"/>
            <a:ext cx="15840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sensitive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83510" y="4495800"/>
            <a:ext cx="12650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recited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90147" y="5226010"/>
            <a:ext cx="9252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loyal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25835" y="5981581"/>
            <a:ext cx="98456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bitter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53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Enjoy the Story!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882862" y="1219200"/>
            <a:ext cx="535114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The End!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4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Please use only in your classroom. Thank you.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images are from 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35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coincidence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4495800" cy="3200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A </a:t>
            </a:r>
            <a:r>
              <a:rPr lang="en-US" sz="3800" b="1" dirty="0" smtClean="0"/>
              <a:t>coincidence</a:t>
            </a:r>
            <a:r>
              <a:rPr lang="en-US" sz="3800" dirty="0" smtClean="0"/>
              <a:t> is when two things happen at the same time but not on purpose.</a:t>
            </a:r>
          </a:p>
        </p:txBody>
      </p:sp>
      <p:pic>
        <p:nvPicPr>
          <p:cNvPr id="14342" name="Picture 6" descr="https://encrypted-tbn0.gstatic.com/images?q=tbn:ANd9GcRza76n5Z9SKoBH7m3EWFARn8nlQMMDXJ-ezZ49WylPi9G_-m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799" y="990600"/>
            <a:ext cx="3110315" cy="3124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29314" y="5029200"/>
            <a:ext cx="5638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If you and a friend wore the same clothes on the same day, would that be a </a:t>
            </a:r>
            <a:r>
              <a:rPr lang="en-US" sz="2800" b="1" dirty="0">
                <a:latin typeface="+mj-lt"/>
              </a:rPr>
              <a:t>coincidence</a:t>
            </a:r>
            <a:r>
              <a:rPr lang="en-US" sz="2800" dirty="0">
                <a:latin typeface="+mj-lt"/>
              </a:rPr>
              <a:t>?  </a:t>
            </a:r>
            <a:r>
              <a:rPr lang="en-US" sz="2400" dirty="0">
                <a:latin typeface="+mj-lt"/>
              </a:rPr>
              <a:t>Explain.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loyal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78425"/>
          </a:xfrm>
        </p:spPr>
        <p:txBody>
          <a:bodyPr/>
          <a:lstStyle/>
          <a:p>
            <a:pPr eaLnBrk="1" hangingPunct="1"/>
            <a:r>
              <a:rPr lang="en-US" sz="4400" dirty="0" smtClean="0"/>
              <a:t>Someone who is </a:t>
            </a:r>
            <a:r>
              <a:rPr lang="en-US" sz="4400" b="1" dirty="0" smtClean="0"/>
              <a:t>loyal</a:t>
            </a:r>
            <a:r>
              <a:rPr lang="en-US" sz="4400" dirty="0" smtClean="0"/>
              <a:t> stands by you in good times and bad.</a:t>
            </a:r>
          </a:p>
          <a:p>
            <a:pPr eaLnBrk="1" hangingPunct="1"/>
            <a:endParaRPr lang="en-US" sz="44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/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How would a </a:t>
            </a:r>
            <a:r>
              <a:rPr lang="en-US" sz="3600" b="1" dirty="0" smtClean="0"/>
              <a:t>loyal</a:t>
            </a:r>
            <a:r>
              <a:rPr lang="en-US" sz="3600" dirty="0" smtClean="0"/>
              <a:t> friend behave?</a:t>
            </a:r>
          </a:p>
        </p:txBody>
      </p:sp>
      <p:pic>
        <p:nvPicPr>
          <p:cNvPr id="33794" name="Picture 2" descr="http://tbn1.google.com/images?q=tbn:IyU9aIJn5dx49M:http://src.parahi5.com/graficos/friends/cartoon_friend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1" y="3023440"/>
            <a:ext cx="2209800" cy="238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bitter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477000" cy="4873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300" dirty="0" smtClean="0"/>
              <a:t>You are upset at someone or something and keep feeling that way.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4481036"/>
            <a:ext cx="533780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Have you ever felt </a:t>
            </a:r>
            <a:r>
              <a:rPr lang="en-US" sz="2800" b="1" dirty="0" smtClean="0">
                <a:latin typeface="+mj-lt"/>
              </a:rPr>
              <a:t>bitter</a:t>
            </a:r>
            <a:r>
              <a:rPr lang="en-US" sz="2800" dirty="0" smtClean="0">
                <a:latin typeface="+mj-lt"/>
              </a:rPr>
              <a:t> when someone teased you or made you mad?</a:t>
            </a:r>
          </a:p>
          <a:p>
            <a:endParaRPr lang="en-US" dirty="0"/>
          </a:p>
        </p:txBody>
      </p:sp>
      <p:pic>
        <p:nvPicPr>
          <p:cNvPr id="11276" name="Picture 12" descr="https://encrypted-tbn3.gstatic.com/images?q=tbn:ANd9GcQAB9jxtQLapxFmXFF_pB8gZG5OG4dFruEw10A69RJnTMPEjB3V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0"/>
            <a:ext cx="2038350" cy="30458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murmur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228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When people </a:t>
            </a:r>
            <a:r>
              <a:rPr lang="en-US" sz="4000" b="1" dirty="0" smtClean="0"/>
              <a:t>murmur</a:t>
            </a:r>
            <a:r>
              <a:rPr lang="en-US" sz="4000" dirty="0" smtClean="0"/>
              <a:t>, they speak so softly that they can hardly be heard.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4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960931" y="3886200"/>
            <a:ext cx="100540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2282" y="5562600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whisper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419600"/>
            <a:ext cx="510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Which one of our </a:t>
            </a:r>
            <a:r>
              <a:rPr lang="en-US" sz="3600" dirty="0" err="1">
                <a:latin typeface="+mj-lt"/>
              </a:rPr>
              <a:t>Scobee</a:t>
            </a:r>
            <a:r>
              <a:rPr lang="en-US" sz="3600" dirty="0">
                <a:latin typeface="+mj-lt"/>
              </a:rPr>
              <a:t> voice levels is the same as a </a:t>
            </a:r>
            <a:r>
              <a:rPr lang="en-US" sz="3600" b="1" dirty="0">
                <a:latin typeface="+mj-lt"/>
              </a:rPr>
              <a:t>murmur</a:t>
            </a:r>
            <a:r>
              <a:rPr lang="en-US" sz="3600" dirty="0">
                <a:latin typeface="+mj-lt"/>
              </a:rPr>
              <a:t>? </a:t>
            </a:r>
          </a:p>
        </p:txBody>
      </p:sp>
      <p:pic>
        <p:nvPicPr>
          <p:cNvPr id="18438" name="Picture 6" descr="https://encrypted-tbn0.gstatic.com/images?q=tbn:ANd9GcTRpOVP_7o8m1tDDuLAHLQooeclClAP4Iot5p-uuJI6I3512Ope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4502" y="533400"/>
            <a:ext cx="2558255" cy="20670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recited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34000" cy="2133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dirty="0" smtClean="0"/>
              <a:t>If you recited something, you memorized it and talked out loud in front of people. </a:t>
            </a:r>
            <a:endParaRPr lang="en-US" sz="4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 smtClean="0"/>
          </a:p>
        </p:txBody>
      </p:sp>
      <p:pic>
        <p:nvPicPr>
          <p:cNvPr id="17414" name="Picture 6" descr="https://encrypted-tbn1.gstatic.com/images?q=tbn:ANd9GcQmbKECTyoos5fJHWK4YCsGwkHfOXHtNvrBaYOMPl6YEivht0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901" y="4277728"/>
            <a:ext cx="2645012" cy="211811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https://encrypted-tbn3.gstatic.com/images?q=tbn:ANd9GcSPbJh9tPLLco7H6JAJ-86e0mQOra0kUdh8nm9RswiTA4-71R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47" r="12014"/>
          <a:stretch/>
        </p:blipFill>
        <p:spPr bwMode="auto">
          <a:xfrm>
            <a:off x="6104307" y="990600"/>
            <a:ext cx="2450868" cy="18383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4413458"/>
            <a:ext cx="44226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When have you </a:t>
            </a:r>
            <a:r>
              <a:rPr lang="en-US" sz="3200" b="1" dirty="0" smtClean="0">
                <a:latin typeface="+mj-lt"/>
              </a:rPr>
              <a:t>recited</a:t>
            </a:r>
            <a:r>
              <a:rPr lang="en-US" sz="3200" dirty="0" smtClean="0">
                <a:latin typeface="+mj-lt"/>
              </a:rPr>
              <a:t> something in front of other people?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sensitive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You care about the thoughts and feelings of other people.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0374" y="4495800"/>
            <a:ext cx="4340226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Which would be </a:t>
            </a:r>
            <a:r>
              <a:rPr lang="en-US" b="1" dirty="0" smtClean="0"/>
              <a:t>sensitive</a:t>
            </a:r>
            <a:r>
              <a:rPr lang="en-US" dirty="0" smtClean="0"/>
              <a:t>: you can tell if your friend is upset or you don’t care if your friend is upset?</a:t>
            </a:r>
          </a:p>
        </p:txBody>
      </p:sp>
      <p:pic>
        <p:nvPicPr>
          <p:cNvPr id="12297" name="Picture 9" descr="https://encrypted-tbn0.gstatic.com/images?q=tbn:ANd9GcRuzzfzsmEBhcBmmpIS2myZCj18LCiE2oKlTaqWYYH_AxK9Pe-J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099" y="1676400"/>
            <a:ext cx="3703507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Review: Day 1</a:t>
            </a:r>
            <a:endParaRPr lang="en-US" dirty="0"/>
          </a:p>
        </p:txBody>
      </p:sp>
      <p:pic>
        <p:nvPicPr>
          <p:cNvPr id="13" name="Picture 12" descr="https://encrypted-tbn3.gstatic.com/images?q=tbn:ANd9GcQAB9jxtQLapxFmXFF_pB8gZG5OG4dFruEw10A69RJnTMPEjB3V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43000"/>
            <a:ext cx="2038350" cy="30458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s://encrypted-tbn0.gstatic.com/images?q=tbn:ANd9GcRza76n5Z9SKoBH7m3EWFARn8nlQMMDXJ-ezZ49WylPi9G_-mT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" y="1371600"/>
            <a:ext cx="2209800" cy="22196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bn1.google.com/images?q=tbn:IyU9aIJn5dx49M:http://src.parahi5.com/graficos/friends/cartoon_friend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152" y="4038600"/>
            <a:ext cx="2209800" cy="238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937355" y="2402063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coincidence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37355" y="5105400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loyal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9881" y="427052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bitter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6354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Review: Day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48683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recited</a:t>
            </a:r>
            <a:endParaRPr lang="en-US" sz="3600" dirty="0"/>
          </a:p>
        </p:txBody>
      </p:sp>
      <p:pic>
        <p:nvPicPr>
          <p:cNvPr id="15" name="Picture 6" descr="https://encrypted-tbn1.gstatic.com/images?q=tbn:ANd9GcQmbKECTyoos5fJHWK4YCsGwkHfOXHtNvrBaYOMPl6YEivht0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2380" y="1634097"/>
            <a:ext cx="2269299" cy="18172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encrypted-tbn0.gstatic.com/images?q=tbn:ANd9GcTRpOVP_7o8m1tDDuLAHLQooeclClAP4Iot5p-uuJI6I3512Ope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49528"/>
            <a:ext cx="2257854" cy="18243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74904" y="381000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murmur</a:t>
            </a:r>
            <a:endParaRPr lang="en-US" sz="3600" dirty="0"/>
          </a:p>
        </p:txBody>
      </p:sp>
      <p:pic>
        <p:nvPicPr>
          <p:cNvPr id="18" name="Picture 9" descr="https://encrypted-tbn0.gstatic.com/images?q=tbn:ANd9GcRuzzfzsmEBhcBmmpIS2myZCj18LCiE2oKlTaqWYYH_AxK9Pe-JT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1255" y="4630050"/>
            <a:ext cx="3304746" cy="16998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316834" y="5479993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sensitive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5837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220</TotalTime>
  <Words>297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Ruby the Copycat  by Peggy Rathmann</vt:lpstr>
      <vt:lpstr>coincidence</vt:lpstr>
      <vt:lpstr>loyal</vt:lpstr>
      <vt:lpstr>bitter</vt:lpstr>
      <vt:lpstr>murmur</vt:lpstr>
      <vt:lpstr>recited</vt:lpstr>
      <vt:lpstr>sensitive</vt:lpstr>
      <vt:lpstr>Review: Day 1</vt:lpstr>
      <vt:lpstr>Review: Day 2</vt:lpstr>
      <vt:lpstr>Slide 10</vt:lpstr>
      <vt:lpstr>Enjoy the Story!</vt:lpstr>
      <vt:lpstr>All images are from google.com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the CopyCat by Peggy Rathmann</dc:title>
  <dc:creator>Roberta</dc:creator>
  <cp:lastModifiedBy>Lee County</cp:lastModifiedBy>
  <cp:revision>23</cp:revision>
  <dcterms:created xsi:type="dcterms:W3CDTF">2009-06-16T23:08:33Z</dcterms:created>
  <dcterms:modified xsi:type="dcterms:W3CDTF">2015-11-05T13:41:21Z</dcterms:modified>
</cp:coreProperties>
</file>