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1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621EA4-255C-40D4-B255-25BB66049B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10D88D-F800-49E5-8BA8-1D773256B1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9CBAB-1FA2-4C83-8EF1-4B54A066771F}" type="slidenum">
              <a:rPr lang="en-US"/>
              <a:pPr/>
              <a:t>19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196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8198" name="Picture 6" descr="A:\grapes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</p:spPr>
        </p:pic>
        <p:grpSp>
          <p:nvGrpSpPr>
            <p:cNvPr id="8199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8200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2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28A01C9F-FF35-4251-8685-680BD2E9F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C78FD-F7BF-439C-B692-01D0314E87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654A3-A74D-4B38-9CBB-ACD2ACC13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7BF82-765E-404E-A41E-48BA2FA8A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1D0C-90A8-4FFE-9ACE-CE7E1347A7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FD558-70C4-450A-A323-E9A3E402D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60FCE-5A6A-4931-AE0A-5FDA82DC0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76847-F020-4CD9-84BF-6ABA5E191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86679-5B09-44F8-9A62-9D5E8C3DC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3D1FA-6962-4E40-91F3-96742E4C1D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B980C-1EFB-4DA1-B7DD-B227C8669C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/>
    <p:sndAc>
      <p:stSnd>
        <p:snd r:embed="rId1" name="WHOO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7175" name="Picture 7" descr="A:\grapes.GIF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</p:spPr>
          </p:pic>
          <p:grpSp>
            <p:nvGrpSpPr>
              <p:cNvPr id="7176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7177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78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179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8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30A11313-89CE-4F0B-B164-507DCAF98B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checker/>
    <p:sndAc>
      <p:stSnd>
        <p:snd r:embed="rId13" name="WHOOSH.WAV" builtIn="1"/>
      </p:stSnd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MAIN   IDEA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BY </a:t>
            </a:r>
          </a:p>
          <a:p>
            <a:r>
              <a:rPr lang="en-US">
                <a:latin typeface="Comic Sans MS" pitchFamily="66" charset="0"/>
              </a:rPr>
              <a:t>TRACI STUART</a:t>
            </a:r>
            <a:endParaRPr lang="en-US"/>
          </a:p>
        </p:txBody>
      </p:sp>
    </p:spTree>
  </p:cSld>
  <p:clrMapOvr>
    <a:masterClrMapping/>
  </p:clrMapOvr>
  <p:transition advClick="0" advTm="1000">
    <p:dissolve/>
    <p:sndAc>
      <p:stSnd>
        <p:snd r:embed="rId2" name="ricochet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:\hand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4100" y="762000"/>
            <a:ext cx="4872038" cy="57816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How do we remember main 		           idea?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Remembering is easy!!!</a:t>
            </a:r>
          </a:p>
          <a:p>
            <a:r>
              <a:rPr lang="en-US">
                <a:latin typeface="Comic Sans MS" pitchFamily="66" charset="0"/>
              </a:rPr>
              <a:t>Just look at your fingers.</a:t>
            </a:r>
          </a:p>
          <a:p>
            <a:r>
              <a:rPr lang="en-US">
                <a:latin typeface="Comic Sans MS" pitchFamily="66" charset="0"/>
              </a:rPr>
              <a:t>Thumb - Who?</a:t>
            </a:r>
          </a:p>
          <a:p>
            <a:r>
              <a:rPr lang="en-US">
                <a:latin typeface="Comic Sans MS" pitchFamily="66" charset="0"/>
              </a:rPr>
              <a:t>Pointer - Did what?</a:t>
            </a:r>
          </a:p>
          <a:p>
            <a:r>
              <a:rPr lang="en-US">
                <a:latin typeface="Comic Sans MS" pitchFamily="66" charset="0"/>
              </a:rPr>
              <a:t>Middle finger - Where?</a:t>
            </a:r>
          </a:p>
          <a:p>
            <a:r>
              <a:rPr lang="en-US">
                <a:latin typeface="Comic Sans MS" pitchFamily="66" charset="0"/>
              </a:rPr>
              <a:t>Ring finger - When?</a:t>
            </a:r>
          </a:p>
          <a:p>
            <a:r>
              <a:rPr lang="en-US">
                <a:latin typeface="Comic Sans MS" pitchFamily="66" charset="0"/>
              </a:rPr>
              <a:t>Pinky - Why?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858000" y="1752600"/>
          <a:ext cx="1295400" cy="3933825"/>
        </p:xfrm>
        <a:graphic>
          <a:graphicData uri="http://schemas.openxmlformats.org/presentationml/2006/ole">
            <p:oleObj spid="_x0000_s19460" name="Clip" r:id="rId4" imgW="1295640" imgH="3934080" progId="MS_ClipArt_Gallery.2">
              <p:embed/>
            </p:oleObj>
          </a:graphicData>
        </a:graphic>
      </p:graphicFrame>
    </p:spTree>
  </p:cSld>
  <p:clrMapOvr>
    <a:masterClrMapping/>
  </p:clrMapOvr>
  <p:transition>
    <p:blinds/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Let’s try it!!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Using the book </a:t>
            </a:r>
            <a:r>
              <a:rPr lang="en-US" u="sng">
                <a:latin typeface="Comic Sans MS" pitchFamily="66" charset="0"/>
              </a:rPr>
              <a:t>Too Many Tamales</a:t>
            </a:r>
            <a:r>
              <a:rPr lang="en-US">
                <a:latin typeface="Comic Sans MS" pitchFamily="66" charset="0"/>
              </a:rPr>
              <a:t> and our five fingers let’s find the main idea.</a:t>
            </a:r>
          </a:p>
          <a:p>
            <a:r>
              <a:rPr lang="en-US">
                <a:latin typeface="Comic Sans MS" pitchFamily="66" charset="0"/>
              </a:rPr>
              <a:t>Remember to think about the word FINALLY.</a:t>
            </a:r>
          </a:p>
          <a:p>
            <a:r>
              <a:rPr lang="en-US">
                <a:latin typeface="Comic Sans MS" pitchFamily="66" charset="0"/>
              </a:rPr>
              <a:t>What finally happened in the story?</a:t>
            </a:r>
          </a:p>
        </p:txBody>
      </p:sp>
      <p:pic>
        <p:nvPicPr>
          <p:cNvPr id="20484" name="Picture 4" descr="A:\blue boo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09600"/>
            <a:ext cx="514350" cy="1143000"/>
          </a:xfrm>
          <a:prstGeom prst="rect">
            <a:avLst/>
          </a:prstGeom>
          <a:noFill/>
        </p:spPr>
      </p:pic>
      <p:pic>
        <p:nvPicPr>
          <p:cNvPr id="20485" name="Picture 5" descr="A:\open book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5105400"/>
            <a:ext cx="8382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latin typeface="Comic Sans MS" pitchFamily="66" charset="0"/>
              </a:rPr>
              <a:t>Too Many Tamales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5400">
                <a:latin typeface="Comic Sans MS" pitchFamily="66" charset="0"/>
              </a:rPr>
              <a:t>Who?</a:t>
            </a:r>
          </a:p>
          <a:p>
            <a:r>
              <a:rPr lang="en-US" sz="5400">
                <a:latin typeface="Comic Sans MS" pitchFamily="66" charset="0"/>
              </a:rPr>
              <a:t>Maria and her cousins.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2133600"/>
            <a:ext cx="3810000" cy="4114800"/>
          </a:xfrm>
        </p:spPr>
        <p:txBody>
          <a:bodyPr/>
          <a:lstStyle/>
          <a:p>
            <a:endParaRPr lang="en-US"/>
          </a:p>
        </p:txBody>
      </p:sp>
      <p:pic>
        <p:nvPicPr>
          <p:cNvPr id="21509" name="Picture 5" descr="C:\Program Files\Microsoft Office\Clipart\standard\stddir2\bs01202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4538" y="2514600"/>
            <a:ext cx="2389187" cy="32766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  <p:sndAc>
      <p:stSnd>
        <p:snd r:embed="rId2" name="ricochet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latin typeface="Comic Sans MS" pitchFamily="66" charset="0"/>
              </a:rPr>
              <a:t>Too Many Tamales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5400">
                <a:latin typeface="Comic Sans MS" pitchFamily="66" charset="0"/>
              </a:rPr>
              <a:t>Did what?</a:t>
            </a:r>
          </a:p>
          <a:p>
            <a:r>
              <a:rPr lang="en-US" sz="4400">
                <a:latin typeface="Comic Sans MS" pitchFamily="66" charset="0"/>
              </a:rPr>
              <a:t>Ate all the tamales.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3" name="Picture 5" descr="A:\surprisedgir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2775" y="2971800"/>
            <a:ext cx="2016125" cy="2209800"/>
          </a:xfrm>
          <a:prstGeom prst="rect">
            <a:avLst/>
          </a:prstGeom>
          <a:noFill/>
        </p:spPr>
      </p:pic>
      <p:pic>
        <p:nvPicPr>
          <p:cNvPr id="22534" name="Picture 6" descr="A:\pepper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3505200"/>
            <a:ext cx="760413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latin typeface="Comic Sans MS" pitchFamily="66" charset="0"/>
              </a:rPr>
              <a:t>Too Many Tamales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5400">
                <a:latin typeface="Comic Sans MS" pitchFamily="66" charset="0"/>
              </a:rPr>
              <a:t>Where?</a:t>
            </a:r>
          </a:p>
          <a:p>
            <a:r>
              <a:rPr lang="en-US" sz="4800">
                <a:latin typeface="Comic Sans MS" pitchFamily="66" charset="0"/>
              </a:rPr>
              <a:t>In the kitchen.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867400" y="2209800"/>
          <a:ext cx="2379663" cy="3503613"/>
        </p:xfrm>
        <a:graphic>
          <a:graphicData uri="http://schemas.openxmlformats.org/presentationml/2006/ole">
            <p:oleObj spid="_x0000_s23557" name="Clip" r:id="rId4" imgW="2793960" imgH="4113360" progId="MS_ClipArt_Gallery.2">
              <p:embed/>
            </p:oleObj>
          </a:graphicData>
        </a:graphic>
      </p:graphicFrame>
    </p:spTree>
  </p:cSld>
  <p:clrMapOvr>
    <a:masterClrMapping/>
  </p:clrMapOvr>
  <p:transition>
    <p:cover/>
    <p:sndAc>
      <p:stSnd>
        <p:snd r:embed="rId3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latin typeface="Comic Sans MS" pitchFamily="66" charset="0"/>
              </a:rPr>
              <a:t>Too Many Tamales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5400">
                <a:latin typeface="Comic Sans MS" pitchFamily="66" charset="0"/>
              </a:rPr>
              <a:t>When?</a:t>
            </a:r>
          </a:p>
          <a:p>
            <a:r>
              <a:rPr lang="en-US" sz="4400">
                <a:latin typeface="Comic Sans MS" pitchFamily="66" charset="0"/>
              </a:rPr>
              <a:t>On Christmas day.</a:t>
            </a:r>
            <a:endParaRPr lang="en-US" sz="5400">
              <a:latin typeface="Comic Sans MS" pitchFamily="66" charset="0"/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81" name="Picture 5" descr="A:\STtree_md_bl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8288" y="2514600"/>
            <a:ext cx="2728912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latin typeface="Comic Sans MS" pitchFamily="66" charset="0"/>
              </a:rPr>
              <a:t>Too Many Tamales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5400">
                <a:latin typeface="Comic Sans MS" pitchFamily="66" charset="0"/>
              </a:rPr>
              <a:t>Why?</a:t>
            </a:r>
          </a:p>
          <a:p>
            <a:r>
              <a:rPr lang="en-US" sz="4800">
                <a:latin typeface="Comic Sans MS" pitchFamily="66" charset="0"/>
              </a:rPr>
              <a:t>To try to find Maria’s mother’s ring.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6" name="Picture 6" descr="A:\SCA4GA0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9812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latin typeface="Comic Sans MS" pitchFamily="66" charset="0"/>
              </a:rPr>
              <a:t>Too Many Tamales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Using all the information, write one sentence that tells the main idea of the story.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 sz="3600">
                <a:latin typeface="Comic Sans MS" pitchFamily="66" charset="0"/>
              </a:rPr>
              <a:t>Maria and her cousins ate all the tamales on Christmas, in the kitchen, because she was trying to find her mother’s ring that she had lost.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>
    <p:cut/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 Use Guidelines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Certain materials are included under the fair use exemption of the U.S.Copyright Law and have been prepared according to the educational fair use guidelines.</a:t>
            </a:r>
          </a:p>
        </p:txBody>
      </p:sp>
      <p:pic>
        <p:nvPicPr>
          <p:cNvPr id="27652" name="Picture 4" descr="A:\Penci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3609975"/>
            <a:ext cx="3248025" cy="324802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  <p:sndAc>
      <p:stSnd>
        <p:snd r:embed="rId3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		Main Idea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What is it?</a:t>
            </a:r>
          </a:p>
          <a:p>
            <a:r>
              <a:rPr lang="en-US">
                <a:latin typeface="Comic Sans MS" pitchFamily="66" charset="0"/>
              </a:rPr>
              <a:t>How do we find it?</a:t>
            </a:r>
          </a:p>
          <a:p>
            <a:r>
              <a:rPr lang="en-US">
                <a:latin typeface="Comic Sans MS" pitchFamily="66" charset="0"/>
              </a:rPr>
              <a:t>How do we remember it?</a:t>
            </a:r>
          </a:p>
          <a:p>
            <a:r>
              <a:rPr lang="en-US">
                <a:latin typeface="Comic Sans MS" pitchFamily="66" charset="0"/>
              </a:rPr>
              <a:t>Let’s try it.</a:t>
            </a:r>
          </a:p>
        </p:txBody>
      </p:sp>
      <p:graphicFrame>
        <p:nvGraphicFramePr>
          <p:cNvPr id="32768" name="Object 0"/>
          <p:cNvGraphicFramePr>
            <a:graphicFrameLocks noChangeAspect="1"/>
          </p:cNvGraphicFramePr>
          <p:nvPr/>
        </p:nvGraphicFramePr>
        <p:xfrm>
          <a:off x="6477000" y="1066800"/>
          <a:ext cx="1857375" cy="3995738"/>
        </p:xfrm>
        <a:graphic>
          <a:graphicData uri="http://schemas.openxmlformats.org/presentationml/2006/ole">
            <p:oleObj spid="_x0000_s32768" name="Clip" r:id="rId4" imgW="1857600" imgH="3995640" progId="MS_ClipArt_Gallery.2">
              <p:embed/>
            </p:oleObj>
          </a:graphicData>
        </a:graphic>
      </p:graphicFrame>
    </p:spTree>
  </p:cSld>
  <p:clrMapOvr>
    <a:masterClrMapping/>
  </p:clrMapOvr>
  <p:transition>
    <p:cover/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What is main idea?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omic Sans MS" pitchFamily="66" charset="0"/>
            </a:endParaRP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Main idea tells what a story is mostly about.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When looking for main idea we must think of what FINALLY happened in the story.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858000" y="304800"/>
          <a:ext cx="1924050" cy="2738438"/>
        </p:xfrm>
        <a:graphic>
          <a:graphicData uri="http://schemas.openxmlformats.org/presentationml/2006/ole">
            <p:oleObj spid="_x0000_s9220" name="Clip" r:id="rId4" imgW="3848040" imgH="5478120" progId="MS_ClipArt_Gallery.2">
              <p:embed/>
            </p:oleObj>
          </a:graphicData>
        </a:graphic>
      </p:graphicFrame>
    </p:spTree>
  </p:cSld>
  <p:clrMapOvr>
    <a:masterClrMapping/>
  </p:clrMapOvr>
  <p:transition>
    <p:cover dir="d"/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How do we find the main 				idea?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Let’s use our hands!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447800" y="3019425"/>
          <a:ext cx="6248400" cy="2874963"/>
        </p:xfrm>
        <a:graphic>
          <a:graphicData uri="http://schemas.openxmlformats.org/presentationml/2006/ole">
            <p:oleObj spid="_x0000_s12292" name="Clip" r:id="rId4" imgW="5447880" imgH="2506320" progId="MS_ClipArt_Gallery.2">
              <p:embed/>
            </p:oleObj>
          </a:graphicData>
        </a:graphic>
      </p:graphicFrame>
    </p:spTree>
  </p:cSld>
  <p:clrMapOvr>
    <a:masterClrMapping/>
  </p:clrMapOvr>
  <p:transition>
    <p:blinds dir="vert"/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72400" cy="1143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How do we find the main 				idea?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The thumb stands for who.</a:t>
            </a:r>
          </a:p>
          <a:p>
            <a:r>
              <a:rPr lang="en-US">
                <a:latin typeface="Comic Sans MS" pitchFamily="66" charset="0"/>
              </a:rPr>
              <a:t>The who of a story is very important, without knowing who the story is about we can’t find the main idea.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 flipH="1">
          <a:off x="2514600" y="4094163"/>
          <a:ext cx="4038600" cy="2713037"/>
        </p:xfrm>
        <a:graphic>
          <a:graphicData uri="http://schemas.openxmlformats.org/presentationml/2006/ole">
            <p:oleObj spid="_x0000_s13322" name="Clip" r:id="rId4" imgW="2724120" imgH="1828800" progId="MS_ClipArt_Gallery.2">
              <p:embed/>
            </p:oleObj>
          </a:graphicData>
        </a:graphic>
      </p:graphicFrame>
    </p:spTree>
  </p:cSld>
  <p:clrMapOvr>
    <a:masterClrMapping/>
  </p:clrMapOvr>
  <p:transition>
    <p:checker/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How do we find the main 				idea?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The pointer finger stands for did what.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What did the main character finally do?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038600" y="4240213"/>
          <a:ext cx="1390650" cy="2617787"/>
        </p:xfrm>
        <a:graphic>
          <a:graphicData uri="http://schemas.openxmlformats.org/presentationml/2006/ole">
            <p:oleObj spid="_x0000_s14341" name="Clip" r:id="rId4" imgW="1728720" imgH="3252600" progId="MS_ClipArt_Gallery.2">
              <p:embed/>
            </p:oleObj>
          </a:graphicData>
        </a:graphic>
      </p:graphicFrame>
    </p:spTree>
  </p:cSld>
  <p:clrMapOvr>
    <a:masterClrMapping/>
  </p:clrMapOvr>
  <p:transition>
    <p:blinds dir="vert"/>
    <p:sndAc>
      <p:stSnd>
        <p:snd r:embed="rId3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How do we find the main 				idea?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The middle finger stands for where.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Where did the main character do it?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038600" y="4240213"/>
          <a:ext cx="1390650" cy="2617787"/>
        </p:xfrm>
        <a:graphic>
          <a:graphicData uri="http://schemas.openxmlformats.org/presentationml/2006/ole">
            <p:oleObj spid="_x0000_s15364" name="Clip" r:id="rId4" imgW="1728720" imgH="3252600" progId="MS_ClipArt_Gallery.2">
              <p:embed/>
            </p:oleObj>
          </a:graphicData>
        </a:graphic>
      </p:graphicFrame>
    </p:spTree>
  </p:cSld>
  <p:clrMapOvr>
    <a:masterClrMapping/>
  </p:clrMapOvr>
  <p:transition>
    <p:cover/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838200"/>
            <a:ext cx="7848600" cy="10668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How do we find the main 				idea?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Comic Sans MS" pitchFamily="66" charset="0"/>
              </a:rPr>
              <a:t>The ring finger stands for when.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When did the main character do it?</a:t>
            </a:r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038600" y="4240213"/>
          <a:ext cx="1390650" cy="2617787"/>
        </p:xfrm>
        <a:graphic>
          <a:graphicData uri="http://schemas.openxmlformats.org/presentationml/2006/ole">
            <p:oleObj spid="_x0000_s16388" name="Clip" r:id="rId4" imgW="1728720" imgH="3252600" progId="MS_ClipArt_Gallery.2">
              <p:embed/>
            </p:oleObj>
          </a:graphicData>
        </a:graphic>
      </p:graphicFrame>
    </p:spTree>
  </p:cSld>
  <p:clrMapOvr>
    <a:masterClrMapping/>
  </p:clrMapOvr>
  <p:transition>
    <p:dissolve/>
    <p:sndAc>
      <p:stSnd>
        <p:snd r:embed="rId3" name="projcto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How do we find the main 				idea?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The pinky stands for why.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Why did the main character do it?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038600" y="4240213"/>
          <a:ext cx="1390650" cy="2617787"/>
        </p:xfrm>
        <a:graphic>
          <a:graphicData uri="http://schemas.openxmlformats.org/presentationml/2006/ole">
            <p:oleObj spid="_x0000_s17412" name="Clip" r:id="rId4" imgW="1728720" imgH="3252600" progId="MS_ClipArt_Gallery.2">
              <p:embed/>
            </p:oleObj>
          </a:graphicData>
        </a:graphic>
      </p:graphicFrame>
    </p:spTree>
  </p:cSld>
  <p:clrMapOvr>
    <a:masterClrMapping/>
  </p:clrMapOvr>
  <p:transition>
    <p:randomBar dir="vert"/>
    <p:sndAc>
      <p:stSnd>
        <p:snd r:embed="rId3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theme/theme1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Designs\BLUSH.POT</Template>
  <TotalTime>266</TotalTime>
  <Words>389</Words>
  <Application>Microsoft PowerPoint</Application>
  <PresentationFormat>On-screen Show (4:3)</PresentationFormat>
  <Paragraphs>72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Impact</vt:lpstr>
      <vt:lpstr>Comic Sans MS</vt:lpstr>
      <vt:lpstr>Blush</vt:lpstr>
      <vt:lpstr>Microsoft Clip Gallery</vt:lpstr>
      <vt:lpstr>MAIN   IDEA</vt:lpstr>
      <vt:lpstr>  Main Idea</vt:lpstr>
      <vt:lpstr>What is main idea?</vt:lpstr>
      <vt:lpstr>How do we find the main     idea?</vt:lpstr>
      <vt:lpstr>How do we find the main     idea?</vt:lpstr>
      <vt:lpstr>How do we find the main     idea?</vt:lpstr>
      <vt:lpstr>How do we find the main     idea?</vt:lpstr>
      <vt:lpstr>How do we find the main     idea?</vt:lpstr>
      <vt:lpstr>How do we find the main     idea?</vt:lpstr>
      <vt:lpstr>Slide 10</vt:lpstr>
      <vt:lpstr>How do we remember main              idea?</vt:lpstr>
      <vt:lpstr>Let’s try it!!</vt:lpstr>
      <vt:lpstr>Too Many Tamales</vt:lpstr>
      <vt:lpstr>Too Many Tamales</vt:lpstr>
      <vt:lpstr>Too Many Tamales</vt:lpstr>
      <vt:lpstr>Too Many Tamales</vt:lpstr>
      <vt:lpstr>Too Many Tamales</vt:lpstr>
      <vt:lpstr>Too Many Tamales</vt:lpstr>
      <vt:lpstr>Fair Use Guidelines</vt:lpstr>
    </vt:vector>
  </TitlesOfParts>
  <Company>MVISD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  IDEA</dc:title>
  <dc:creator>mvisd</dc:creator>
  <cp:lastModifiedBy>Lee County</cp:lastModifiedBy>
  <cp:revision>41</cp:revision>
  <cp:lastPrinted>1999-11-10T13:34:22Z</cp:lastPrinted>
  <dcterms:created xsi:type="dcterms:W3CDTF">1999-11-02T21:09:32Z</dcterms:created>
  <dcterms:modified xsi:type="dcterms:W3CDTF">2016-01-05T14:01:03Z</dcterms:modified>
</cp:coreProperties>
</file>